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6" r:id="rId2"/>
    <p:sldMasterId id="2147483699" r:id="rId3"/>
    <p:sldMasterId id="2147483738" r:id="rId4"/>
    <p:sldMasterId id="2147483751" r:id="rId5"/>
  </p:sldMasterIdLst>
  <p:notesMasterIdLst>
    <p:notesMasterId r:id="rId40"/>
  </p:notesMasterIdLst>
  <p:handoutMasterIdLst>
    <p:handoutMasterId r:id="rId41"/>
  </p:handoutMasterIdLst>
  <p:sldIdLst>
    <p:sldId id="257" r:id="rId6"/>
    <p:sldId id="260" r:id="rId7"/>
    <p:sldId id="385" r:id="rId8"/>
    <p:sldId id="259" r:id="rId9"/>
    <p:sldId id="381" r:id="rId10"/>
    <p:sldId id="382" r:id="rId11"/>
    <p:sldId id="383" r:id="rId12"/>
    <p:sldId id="384" r:id="rId13"/>
    <p:sldId id="386" r:id="rId14"/>
    <p:sldId id="387" r:id="rId15"/>
    <p:sldId id="373" r:id="rId16"/>
    <p:sldId id="380" r:id="rId17"/>
    <p:sldId id="375" r:id="rId18"/>
    <p:sldId id="376" r:id="rId19"/>
    <p:sldId id="377" r:id="rId20"/>
    <p:sldId id="378" r:id="rId21"/>
    <p:sldId id="379" r:id="rId22"/>
    <p:sldId id="266" r:id="rId23"/>
    <p:sldId id="340" r:id="rId24"/>
    <p:sldId id="342" r:id="rId25"/>
    <p:sldId id="264" r:id="rId26"/>
    <p:sldId id="267" r:id="rId27"/>
    <p:sldId id="263" r:id="rId28"/>
    <p:sldId id="298" r:id="rId29"/>
    <p:sldId id="297" r:id="rId30"/>
    <p:sldId id="299" r:id="rId31"/>
    <p:sldId id="359" r:id="rId32"/>
    <p:sldId id="348" r:id="rId33"/>
    <p:sldId id="349" r:id="rId34"/>
    <p:sldId id="350" r:id="rId35"/>
    <p:sldId id="357" r:id="rId36"/>
    <p:sldId id="301" r:id="rId37"/>
    <p:sldId id="284" r:id="rId38"/>
    <p:sldId id="317"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8F9EC"/>
    <a:srgbClr val="220AD4"/>
    <a:srgbClr val="1E09B7"/>
    <a:srgbClr val="00467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528" autoAdjust="0"/>
  </p:normalViewPr>
  <p:slideViewPr>
    <p:cSldViewPr snapToGrid="0" snapToObjects="1">
      <p:cViewPr>
        <p:scale>
          <a:sx n="60" d="100"/>
          <a:sy n="60" d="100"/>
        </p:scale>
        <p:origin x="-924" y="-48"/>
      </p:cViewPr>
      <p:guideLst>
        <p:guide orient="horz" pos="2160"/>
        <p:guide pos="2880"/>
      </p:guideLst>
    </p:cSldViewPr>
  </p:slideViewPr>
  <p:outlineViewPr>
    <p:cViewPr>
      <p:scale>
        <a:sx n="33" d="100"/>
        <a:sy n="33" d="100"/>
      </p:scale>
      <p:origin x="48" y="6"/>
    </p:cViewPr>
  </p:outlineViewPr>
  <p:notesTextViewPr>
    <p:cViewPr>
      <p:scale>
        <a:sx n="100" d="100"/>
        <a:sy n="100" d="100"/>
      </p:scale>
      <p:origin x="0" y="0"/>
    </p:cViewPr>
  </p:notesTextViewPr>
  <p:sorterViewPr>
    <p:cViewPr>
      <p:scale>
        <a:sx n="171" d="100"/>
        <a:sy n="171" d="100"/>
      </p:scale>
      <p:origin x="0" y="8280"/>
    </p:cViewPr>
  </p:sorterViewPr>
  <p:notesViewPr>
    <p:cSldViewPr snapToGrid="0" snapToObjects="1">
      <p:cViewPr varScale="1">
        <p:scale>
          <a:sx n="52" d="100"/>
          <a:sy n="52" d="100"/>
        </p:scale>
        <p:origin x="-247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FD4EA0-0BDA-C04C-A385-B7070F149615}"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ACB1CC03-7245-9F48-BAF9-A29F4FF5B765}">
      <dgm:prSet phldrT="[Text]"/>
      <dgm:spPr>
        <a:solidFill>
          <a:srgbClr val="0000FF"/>
        </a:solidFill>
      </dgm:spPr>
      <dgm:t>
        <a:bodyPr/>
        <a:lstStyle/>
        <a:p>
          <a:r>
            <a:rPr lang="en-US" dirty="0" smtClean="0">
              <a:solidFill>
                <a:srgbClr val="FFFF00"/>
              </a:solidFill>
            </a:rPr>
            <a:t>Board of </a:t>
          </a:r>
        </a:p>
        <a:p>
          <a:r>
            <a:rPr lang="en-US" dirty="0" smtClean="0">
              <a:solidFill>
                <a:srgbClr val="FFFF00"/>
              </a:solidFill>
            </a:rPr>
            <a:t>Directors</a:t>
          </a:r>
          <a:endParaRPr lang="en-US" dirty="0">
            <a:solidFill>
              <a:srgbClr val="FFFF00"/>
            </a:solidFill>
          </a:endParaRPr>
        </a:p>
      </dgm:t>
    </dgm:pt>
    <dgm:pt modelId="{5A532865-29BD-0544-B334-5751763ACE5B}" type="parTrans" cxnId="{67F7E28C-2ED5-F344-90D6-23B6F9721160}">
      <dgm:prSet/>
      <dgm:spPr/>
      <dgm:t>
        <a:bodyPr/>
        <a:lstStyle/>
        <a:p>
          <a:endParaRPr lang="en-US"/>
        </a:p>
      </dgm:t>
    </dgm:pt>
    <dgm:pt modelId="{6400DDC1-847B-E24D-AC29-B5D7590B9207}" type="sibTrans" cxnId="{67F7E28C-2ED5-F344-90D6-23B6F9721160}">
      <dgm:prSet/>
      <dgm:spPr/>
      <dgm:t>
        <a:bodyPr/>
        <a:lstStyle/>
        <a:p>
          <a:endParaRPr lang="en-US"/>
        </a:p>
      </dgm:t>
    </dgm:pt>
    <dgm:pt modelId="{DC1AE388-0BD9-DE43-976B-89624DCB1A30}">
      <dgm:prSet phldrT="[Text]"/>
      <dgm:spPr>
        <a:solidFill>
          <a:srgbClr val="0000FF"/>
        </a:solidFill>
      </dgm:spPr>
      <dgm:t>
        <a:bodyPr/>
        <a:lstStyle/>
        <a:p>
          <a:r>
            <a:rPr lang="en-US" dirty="0" smtClean="0">
              <a:solidFill>
                <a:srgbClr val="FFFF00"/>
              </a:solidFill>
            </a:rPr>
            <a:t>Statewide LANE</a:t>
          </a:r>
          <a:endParaRPr lang="en-US" dirty="0">
            <a:solidFill>
              <a:srgbClr val="FFFF00"/>
            </a:solidFill>
          </a:endParaRPr>
        </a:p>
      </dgm:t>
    </dgm:pt>
    <dgm:pt modelId="{DA8CA1CE-F14C-8D42-AB1A-5B09647ABBBB}" type="parTrans" cxnId="{FA9AB0B4-D948-0B4D-951D-15C341547FB0}">
      <dgm:prSet/>
      <dgm:spPr/>
      <dgm:t>
        <a:bodyPr/>
        <a:lstStyle/>
        <a:p>
          <a:endParaRPr lang="en-US"/>
        </a:p>
      </dgm:t>
    </dgm:pt>
    <dgm:pt modelId="{F5498F25-18A7-1541-B5D9-3A135056D487}" type="sibTrans" cxnId="{FA9AB0B4-D948-0B4D-951D-15C341547FB0}">
      <dgm:prSet/>
      <dgm:spPr/>
      <dgm:t>
        <a:bodyPr/>
        <a:lstStyle/>
        <a:p>
          <a:endParaRPr lang="en-US"/>
        </a:p>
      </dgm:t>
    </dgm:pt>
    <dgm:pt modelId="{86EA5DED-D071-E349-8CC4-C9C78AF0CA65}">
      <dgm:prSet phldrT="[Text]"/>
      <dgm:spPr>
        <a:solidFill>
          <a:srgbClr val="0000FF"/>
        </a:solidFill>
      </dgm:spPr>
      <dgm:t>
        <a:bodyPr/>
        <a:lstStyle/>
        <a:p>
          <a:r>
            <a:rPr lang="en-US" b="0" dirty="0" smtClean="0">
              <a:solidFill>
                <a:srgbClr val="F6FFFD"/>
              </a:solidFill>
            </a:rPr>
            <a:t>Recruits nursing homes</a:t>
          </a:r>
          <a:endParaRPr lang="en-US" b="0" dirty="0">
            <a:solidFill>
              <a:srgbClr val="F6FFFD"/>
            </a:solidFill>
          </a:endParaRPr>
        </a:p>
      </dgm:t>
    </dgm:pt>
    <dgm:pt modelId="{46A4785F-725A-9242-A462-5C7BAF66435C}" type="parTrans" cxnId="{14249B5F-A87D-0547-B8CB-B0FB85478579}">
      <dgm:prSet/>
      <dgm:spPr/>
      <dgm:t>
        <a:bodyPr/>
        <a:lstStyle/>
        <a:p>
          <a:endParaRPr lang="en-US"/>
        </a:p>
      </dgm:t>
    </dgm:pt>
    <dgm:pt modelId="{870568BA-90DF-7543-8F72-7CFEB76EC2E3}" type="sibTrans" cxnId="{14249B5F-A87D-0547-B8CB-B0FB85478579}">
      <dgm:prSet/>
      <dgm:spPr/>
      <dgm:t>
        <a:bodyPr/>
        <a:lstStyle/>
        <a:p>
          <a:endParaRPr lang="en-US"/>
        </a:p>
      </dgm:t>
    </dgm:pt>
    <dgm:pt modelId="{AAE7BE06-4221-A645-A9D8-DE5849882E9C}">
      <dgm:prSet phldrT="[Text]"/>
      <dgm:spPr>
        <a:solidFill>
          <a:srgbClr val="0000FF"/>
        </a:solidFill>
      </dgm:spPr>
      <dgm:t>
        <a:bodyPr/>
        <a:lstStyle/>
        <a:p>
          <a:r>
            <a:rPr lang="en-US" dirty="0" smtClean="0">
              <a:solidFill>
                <a:srgbClr val="FFFF00"/>
              </a:solidFill>
            </a:rPr>
            <a:t>Nursing Home</a:t>
          </a:r>
          <a:endParaRPr lang="en-US" dirty="0">
            <a:solidFill>
              <a:srgbClr val="FFFF00"/>
            </a:solidFill>
          </a:endParaRPr>
        </a:p>
      </dgm:t>
    </dgm:pt>
    <dgm:pt modelId="{B17900FD-E586-4547-B7FE-7F8CB4085FF7}" type="parTrans" cxnId="{CF72C322-76F8-DE46-AF33-40C8FE46D14E}">
      <dgm:prSet/>
      <dgm:spPr/>
      <dgm:t>
        <a:bodyPr/>
        <a:lstStyle/>
        <a:p>
          <a:endParaRPr lang="en-US"/>
        </a:p>
      </dgm:t>
    </dgm:pt>
    <dgm:pt modelId="{3EA2DB99-2381-C042-B1C1-C042D366E014}" type="sibTrans" cxnId="{CF72C322-76F8-DE46-AF33-40C8FE46D14E}">
      <dgm:prSet/>
      <dgm:spPr/>
      <dgm:t>
        <a:bodyPr/>
        <a:lstStyle/>
        <a:p>
          <a:endParaRPr lang="en-US"/>
        </a:p>
      </dgm:t>
    </dgm:pt>
    <dgm:pt modelId="{B412D867-F0C0-2143-9FC9-90826FF41E8D}">
      <dgm:prSet phldrT="[Text]"/>
      <dgm:spPr>
        <a:solidFill>
          <a:srgbClr val="0000FF"/>
        </a:solidFill>
      </dgm:spPr>
      <dgm:t>
        <a:bodyPr/>
        <a:lstStyle/>
        <a:p>
          <a:r>
            <a:rPr lang="en-US" dirty="0" smtClean="0">
              <a:solidFill>
                <a:schemeClr val="accent3">
                  <a:lumMod val="20000"/>
                  <a:lumOff val="80000"/>
                </a:schemeClr>
              </a:solidFill>
            </a:rPr>
            <a:t>Uses Campaign’s web-based  resources for QAPI</a:t>
          </a:r>
          <a:endParaRPr lang="en-US" dirty="0">
            <a:solidFill>
              <a:schemeClr val="accent3">
                <a:lumMod val="20000"/>
                <a:lumOff val="80000"/>
              </a:schemeClr>
            </a:solidFill>
          </a:endParaRPr>
        </a:p>
      </dgm:t>
    </dgm:pt>
    <dgm:pt modelId="{530E70E6-81FE-BE4C-9EB7-790E7C40B06C}" type="parTrans" cxnId="{742D8D0B-2EE4-3043-B1CE-5ADB241446EA}">
      <dgm:prSet/>
      <dgm:spPr/>
      <dgm:t>
        <a:bodyPr/>
        <a:lstStyle/>
        <a:p>
          <a:endParaRPr lang="en-US"/>
        </a:p>
      </dgm:t>
    </dgm:pt>
    <dgm:pt modelId="{B02A73DF-8221-1942-93F2-6F529CECCE82}" type="sibTrans" cxnId="{742D8D0B-2EE4-3043-B1CE-5ADB241446EA}">
      <dgm:prSet/>
      <dgm:spPr/>
      <dgm:t>
        <a:bodyPr/>
        <a:lstStyle/>
        <a:p>
          <a:endParaRPr lang="en-US"/>
        </a:p>
      </dgm:t>
    </dgm:pt>
    <dgm:pt modelId="{EB91514D-20A2-0B42-B723-259E198A4FA5}">
      <dgm:prSet phldrT="[Text]"/>
      <dgm:spPr>
        <a:solidFill>
          <a:srgbClr val="0000FF"/>
        </a:solidFill>
      </dgm:spPr>
      <dgm:t>
        <a:bodyPr/>
        <a:lstStyle/>
        <a:p>
          <a:endParaRPr lang="en-US" dirty="0">
            <a:solidFill>
              <a:schemeClr val="accent3">
                <a:lumMod val="20000"/>
                <a:lumOff val="80000"/>
              </a:schemeClr>
            </a:solidFill>
          </a:endParaRPr>
        </a:p>
      </dgm:t>
    </dgm:pt>
    <dgm:pt modelId="{53DDA1CA-5049-3047-BA4E-CDADEEC07AA2}" type="parTrans" cxnId="{1A660F6F-5486-1B4F-807F-9A4D2C7FD49A}">
      <dgm:prSet/>
      <dgm:spPr/>
      <dgm:t>
        <a:bodyPr/>
        <a:lstStyle/>
        <a:p>
          <a:endParaRPr lang="en-US"/>
        </a:p>
      </dgm:t>
    </dgm:pt>
    <dgm:pt modelId="{D7AF5BDD-C61A-6549-87C7-2F06DB8AC54F}" type="sibTrans" cxnId="{1A660F6F-5486-1B4F-807F-9A4D2C7FD49A}">
      <dgm:prSet/>
      <dgm:spPr/>
      <dgm:t>
        <a:bodyPr/>
        <a:lstStyle/>
        <a:p>
          <a:endParaRPr lang="en-US"/>
        </a:p>
      </dgm:t>
    </dgm:pt>
    <dgm:pt modelId="{699E8066-B481-644D-B3DB-9FA5A3BBCD7B}">
      <dgm:prSet phldrT="[Text]"/>
      <dgm:spPr>
        <a:solidFill>
          <a:srgbClr val="0000FF"/>
        </a:solidFill>
      </dgm:spPr>
      <dgm:t>
        <a:bodyPr/>
        <a:lstStyle/>
        <a:p>
          <a:r>
            <a:rPr lang="en-US" dirty="0" smtClean="0">
              <a:solidFill>
                <a:schemeClr val="accent3">
                  <a:lumMod val="20000"/>
                  <a:lumOff val="80000"/>
                </a:schemeClr>
              </a:solidFill>
            </a:rPr>
            <a:t>Provides Support</a:t>
          </a:r>
          <a:endParaRPr lang="en-US" dirty="0">
            <a:solidFill>
              <a:schemeClr val="accent3">
                <a:lumMod val="20000"/>
                <a:lumOff val="80000"/>
              </a:schemeClr>
            </a:solidFill>
          </a:endParaRPr>
        </a:p>
      </dgm:t>
    </dgm:pt>
    <dgm:pt modelId="{319EA943-FD15-A84B-B1B0-672C756029CB}" type="parTrans" cxnId="{5E7EEB50-7D77-DE42-B10A-84FE7D9558FC}">
      <dgm:prSet/>
      <dgm:spPr/>
      <dgm:t>
        <a:bodyPr/>
        <a:lstStyle/>
        <a:p>
          <a:endParaRPr lang="en-US"/>
        </a:p>
      </dgm:t>
    </dgm:pt>
    <dgm:pt modelId="{7573D2F8-9FBB-6648-871C-1C315B7AEDFA}" type="sibTrans" cxnId="{5E7EEB50-7D77-DE42-B10A-84FE7D9558FC}">
      <dgm:prSet/>
      <dgm:spPr/>
      <dgm:t>
        <a:bodyPr/>
        <a:lstStyle/>
        <a:p>
          <a:endParaRPr lang="en-US"/>
        </a:p>
      </dgm:t>
    </dgm:pt>
    <dgm:pt modelId="{B62132D6-0C58-DB4A-8B80-53F7E13EF577}">
      <dgm:prSet phldrT="[Text]"/>
      <dgm:spPr>
        <a:solidFill>
          <a:srgbClr val="0000FF"/>
        </a:solidFill>
      </dgm:spPr>
      <dgm:t>
        <a:bodyPr/>
        <a:lstStyle/>
        <a:p>
          <a:r>
            <a:rPr lang="en-US" dirty="0" smtClean="0">
              <a:solidFill>
                <a:schemeClr val="accent3">
                  <a:lumMod val="20000"/>
                  <a:lumOff val="80000"/>
                </a:schemeClr>
              </a:solidFill>
            </a:rPr>
            <a:t>Develops Resources</a:t>
          </a:r>
          <a:endParaRPr lang="en-US" dirty="0">
            <a:solidFill>
              <a:schemeClr val="accent3">
                <a:lumMod val="20000"/>
                <a:lumOff val="80000"/>
              </a:schemeClr>
            </a:solidFill>
          </a:endParaRPr>
        </a:p>
      </dgm:t>
    </dgm:pt>
    <dgm:pt modelId="{0A969BCA-B48C-FD40-9213-94E16ADE6774}" type="parTrans" cxnId="{ABCD5C92-C617-8B47-AE2B-4CC0016E32B2}">
      <dgm:prSet/>
      <dgm:spPr/>
      <dgm:t>
        <a:bodyPr/>
        <a:lstStyle/>
        <a:p>
          <a:endParaRPr lang="en-US"/>
        </a:p>
      </dgm:t>
    </dgm:pt>
    <dgm:pt modelId="{E3BBE2E1-7C1E-8046-8698-7B0E85B7C517}" type="sibTrans" cxnId="{ABCD5C92-C617-8B47-AE2B-4CC0016E32B2}">
      <dgm:prSet/>
      <dgm:spPr/>
      <dgm:t>
        <a:bodyPr/>
        <a:lstStyle/>
        <a:p>
          <a:endParaRPr lang="en-US"/>
        </a:p>
      </dgm:t>
    </dgm:pt>
    <dgm:pt modelId="{1AF63C5B-D0B7-4444-8B67-6BEF2B0D553C}">
      <dgm:prSet phldrT="[Text]"/>
      <dgm:spPr>
        <a:solidFill>
          <a:srgbClr val="0000FF"/>
        </a:solidFill>
      </dgm:spPr>
      <dgm:t>
        <a:bodyPr/>
        <a:lstStyle/>
        <a:p>
          <a:r>
            <a:rPr lang="en-US" dirty="0" smtClean="0">
              <a:solidFill>
                <a:schemeClr val="accent3">
                  <a:lumMod val="20000"/>
                  <a:lumOff val="80000"/>
                </a:schemeClr>
              </a:solidFill>
            </a:rPr>
            <a:t>Sets Goals</a:t>
          </a:r>
          <a:endParaRPr lang="en-US" dirty="0">
            <a:solidFill>
              <a:schemeClr val="accent3">
                <a:lumMod val="20000"/>
                <a:lumOff val="80000"/>
              </a:schemeClr>
            </a:solidFill>
          </a:endParaRPr>
        </a:p>
      </dgm:t>
    </dgm:pt>
    <dgm:pt modelId="{AD2228BB-890A-0145-BD7C-39CAC0813654}" type="parTrans" cxnId="{B531E189-25DF-BA47-AFA8-CC9EEC47D226}">
      <dgm:prSet/>
      <dgm:spPr/>
      <dgm:t>
        <a:bodyPr/>
        <a:lstStyle/>
        <a:p>
          <a:endParaRPr lang="en-US"/>
        </a:p>
      </dgm:t>
    </dgm:pt>
    <dgm:pt modelId="{AC93D2B1-F086-5540-9436-B2157F91C4DA}" type="sibTrans" cxnId="{B531E189-25DF-BA47-AFA8-CC9EEC47D226}">
      <dgm:prSet/>
      <dgm:spPr/>
      <dgm:t>
        <a:bodyPr/>
        <a:lstStyle/>
        <a:p>
          <a:endParaRPr lang="en-US"/>
        </a:p>
      </dgm:t>
    </dgm:pt>
    <dgm:pt modelId="{34064A59-E9A0-DB41-B6DF-250F40A8DE47}">
      <dgm:prSet phldrT="[Text]"/>
      <dgm:spPr>
        <a:solidFill>
          <a:srgbClr val="0000FF"/>
        </a:solidFill>
      </dgm:spPr>
      <dgm:t>
        <a:bodyPr/>
        <a:lstStyle/>
        <a:p>
          <a:r>
            <a:rPr lang="en-US" b="0" dirty="0" smtClean="0">
              <a:solidFill>
                <a:srgbClr val="F6FFFD"/>
              </a:solidFill>
            </a:rPr>
            <a:t>Coordinates statewide activities</a:t>
          </a:r>
          <a:endParaRPr lang="en-US" b="0" dirty="0">
            <a:solidFill>
              <a:srgbClr val="F6FFFD"/>
            </a:solidFill>
          </a:endParaRPr>
        </a:p>
      </dgm:t>
    </dgm:pt>
    <dgm:pt modelId="{9269AE3A-886C-4949-8153-5B25098FF52E}" type="parTrans" cxnId="{BBCA3F9F-742C-3749-B9E8-76024E717CF4}">
      <dgm:prSet/>
      <dgm:spPr/>
      <dgm:t>
        <a:bodyPr/>
        <a:lstStyle/>
        <a:p>
          <a:endParaRPr lang="en-US"/>
        </a:p>
      </dgm:t>
    </dgm:pt>
    <dgm:pt modelId="{034DC5BA-C72E-524B-B903-BC81D13D9D6A}" type="sibTrans" cxnId="{BBCA3F9F-742C-3749-B9E8-76024E717CF4}">
      <dgm:prSet/>
      <dgm:spPr/>
      <dgm:t>
        <a:bodyPr/>
        <a:lstStyle/>
        <a:p>
          <a:endParaRPr lang="en-US"/>
        </a:p>
      </dgm:t>
    </dgm:pt>
    <dgm:pt modelId="{0D2DA1D6-669F-6A49-914E-A8B4185464DD}">
      <dgm:prSet phldrT="[Text]"/>
      <dgm:spPr>
        <a:solidFill>
          <a:srgbClr val="0000FF"/>
        </a:solidFill>
      </dgm:spPr>
      <dgm:t>
        <a:bodyPr/>
        <a:lstStyle/>
        <a:p>
          <a:r>
            <a:rPr lang="en-US" b="0" dirty="0" smtClean="0">
              <a:solidFill>
                <a:srgbClr val="F6FFFD"/>
              </a:solidFill>
            </a:rPr>
            <a:t>Provides support</a:t>
          </a:r>
          <a:endParaRPr lang="en-US" b="0" dirty="0">
            <a:solidFill>
              <a:srgbClr val="F6FFFD"/>
            </a:solidFill>
          </a:endParaRPr>
        </a:p>
      </dgm:t>
    </dgm:pt>
    <dgm:pt modelId="{B4D2BA5E-D874-F146-9D16-CCD46B307E03}" type="parTrans" cxnId="{38DCF71D-6090-EC4F-8652-305B38062A74}">
      <dgm:prSet/>
      <dgm:spPr/>
      <dgm:t>
        <a:bodyPr/>
        <a:lstStyle/>
        <a:p>
          <a:endParaRPr lang="en-US"/>
        </a:p>
      </dgm:t>
    </dgm:pt>
    <dgm:pt modelId="{58F58F88-EFF0-7C40-98D1-2ADFDF801E21}" type="sibTrans" cxnId="{38DCF71D-6090-EC4F-8652-305B38062A74}">
      <dgm:prSet/>
      <dgm:spPr/>
      <dgm:t>
        <a:bodyPr/>
        <a:lstStyle/>
        <a:p>
          <a:endParaRPr lang="en-US"/>
        </a:p>
      </dgm:t>
    </dgm:pt>
    <dgm:pt modelId="{638445EB-96F9-4C4A-BC3F-90C28F4DA868}">
      <dgm:prSet phldrT="[Text]"/>
      <dgm:spPr>
        <a:solidFill>
          <a:srgbClr val="0000FF"/>
        </a:solidFill>
      </dgm:spPr>
      <dgm:t>
        <a:bodyPr/>
        <a:lstStyle/>
        <a:p>
          <a:r>
            <a:rPr lang="en-US" dirty="0" smtClean="0">
              <a:solidFill>
                <a:schemeClr val="accent3">
                  <a:lumMod val="20000"/>
                  <a:lumOff val="80000"/>
                </a:schemeClr>
              </a:solidFill>
            </a:rPr>
            <a:t>Registers  for AE</a:t>
          </a:r>
          <a:endParaRPr lang="en-US" dirty="0">
            <a:solidFill>
              <a:schemeClr val="accent3">
                <a:lumMod val="20000"/>
                <a:lumOff val="80000"/>
              </a:schemeClr>
            </a:solidFill>
          </a:endParaRPr>
        </a:p>
      </dgm:t>
    </dgm:pt>
    <dgm:pt modelId="{5289175C-9BE5-F847-913E-B4C1BE4CEF72}" type="parTrans" cxnId="{EC1668A5-4448-F147-9C19-F7AAA05A564A}">
      <dgm:prSet/>
      <dgm:spPr/>
      <dgm:t>
        <a:bodyPr/>
        <a:lstStyle/>
        <a:p>
          <a:endParaRPr lang="en-US"/>
        </a:p>
      </dgm:t>
    </dgm:pt>
    <dgm:pt modelId="{38BC316B-466F-6549-BD42-EF9B642BD2AB}" type="sibTrans" cxnId="{EC1668A5-4448-F147-9C19-F7AAA05A564A}">
      <dgm:prSet/>
      <dgm:spPr/>
      <dgm:t>
        <a:bodyPr/>
        <a:lstStyle/>
        <a:p>
          <a:endParaRPr lang="en-US"/>
        </a:p>
      </dgm:t>
    </dgm:pt>
    <dgm:pt modelId="{59550755-F28A-45F2-805A-33774511E823}">
      <dgm:prSet phldrT="[Text]"/>
      <dgm:spPr>
        <a:solidFill>
          <a:srgbClr val="0000FF"/>
        </a:solidFill>
      </dgm:spPr>
      <dgm:t>
        <a:bodyPr/>
        <a:lstStyle/>
        <a:p>
          <a:r>
            <a:rPr lang="en-US" dirty="0" smtClean="0">
              <a:solidFill>
                <a:schemeClr val="accent3">
                  <a:lumMod val="20000"/>
                  <a:lumOff val="80000"/>
                </a:schemeClr>
              </a:solidFill>
            </a:rPr>
            <a:t>Selects 2 goals</a:t>
          </a:r>
          <a:endParaRPr lang="en-US" dirty="0">
            <a:solidFill>
              <a:schemeClr val="accent3">
                <a:lumMod val="20000"/>
                <a:lumOff val="80000"/>
              </a:schemeClr>
            </a:solidFill>
          </a:endParaRPr>
        </a:p>
      </dgm:t>
    </dgm:pt>
    <dgm:pt modelId="{2EEC2C73-7746-4574-A636-09DC14671377}" type="parTrans" cxnId="{AFED60AE-86E3-40C9-87EC-22F7B793C93C}">
      <dgm:prSet/>
      <dgm:spPr/>
      <dgm:t>
        <a:bodyPr/>
        <a:lstStyle/>
        <a:p>
          <a:endParaRPr lang="en-US"/>
        </a:p>
      </dgm:t>
    </dgm:pt>
    <dgm:pt modelId="{1E4084DF-22BA-45C0-A17D-6AE3376F4524}" type="sibTrans" cxnId="{AFED60AE-86E3-40C9-87EC-22F7B793C93C}">
      <dgm:prSet/>
      <dgm:spPr/>
      <dgm:t>
        <a:bodyPr/>
        <a:lstStyle/>
        <a:p>
          <a:endParaRPr lang="en-US"/>
        </a:p>
      </dgm:t>
    </dgm:pt>
    <dgm:pt modelId="{AC98A3E9-9987-466B-80F3-73693E5877DF}">
      <dgm:prSet phldrT="[Text]"/>
      <dgm:spPr>
        <a:solidFill>
          <a:srgbClr val="0000FF"/>
        </a:solidFill>
      </dgm:spPr>
      <dgm:t>
        <a:bodyPr/>
        <a:lstStyle/>
        <a:p>
          <a:r>
            <a:rPr lang="en-US" dirty="0" smtClean="0">
              <a:solidFill>
                <a:schemeClr val="accent3">
                  <a:lumMod val="20000"/>
                  <a:lumOff val="80000"/>
                </a:schemeClr>
              </a:solidFill>
            </a:rPr>
            <a:t>Enters data on website </a:t>
          </a:r>
          <a:endParaRPr lang="en-US" dirty="0">
            <a:solidFill>
              <a:schemeClr val="accent3">
                <a:lumMod val="20000"/>
                <a:lumOff val="80000"/>
              </a:schemeClr>
            </a:solidFill>
          </a:endParaRPr>
        </a:p>
      </dgm:t>
    </dgm:pt>
    <dgm:pt modelId="{64AAD3F3-2FD8-4E9F-A576-49206AB94EC5}" type="parTrans" cxnId="{11976031-47B0-4E87-A94D-7E7826640773}">
      <dgm:prSet/>
      <dgm:spPr/>
      <dgm:t>
        <a:bodyPr/>
        <a:lstStyle/>
        <a:p>
          <a:endParaRPr lang="en-US"/>
        </a:p>
      </dgm:t>
    </dgm:pt>
    <dgm:pt modelId="{10DB0151-08E6-4741-A90B-9D96981BD9F1}" type="sibTrans" cxnId="{11976031-47B0-4E87-A94D-7E7826640773}">
      <dgm:prSet/>
      <dgm:spPr/>
      <dgm:t>
        <a:bodyPr/>
        <a:lstStyle/>
        <a:p>
          <a:endParaRPr lang="en-US"/>
        </a:p>
      </dgm:t>
    </dgm:pt>
    <dgm:pt modelId="{3226734A-9FC0-4E13-B638-78B952465C88}">
      <dgm:prSet phldrT="[Text]"/>
      <dgm:spPr>
        <a:solidFill>
          <a:srgbClr val="0000FF"/>
        </a:solidFill>
      </dgm:spPr>
      <dgm:t>
        <a:bodyPr/>
        <a:lstStyle/>
        <a:p>
          <a:r>
            <a:rPr lang="en-US" b="0" dirty="0" smtClean="0">
              <a:solidFill>
                <a:srgbClr val="F6FFFD"/>
              </a:solidFill>
            </a:rPr>
            <a:t>State initiatives</a:t>
          </a:r>
          <a:endParaRPr lang="en-US" b="0" dirty="0">
            <a:solidFill>
              <a:srgbClr val="F6FFFD"/>
            </a:solidFill>
          </a:endParaRPr>
        </a:p>
      </dgm:t>
    </dgm:pt>
    <dgm:pt modelId="{6FB97D52-8B7F-4A9D-92F4-6900C337201C}" type="parTrans" cxnId="{A4969461-225F-4A38-80F9-49CCE0E25AFF}">
      <dgm:prSet/>
      <dgm:spPr/>
    </dgm:pt>
    <dgm:pt modelId="{BCDF7AD6-FE48-4656-8629-81576DE548EE}" type="sibTrans" cxnId="{A4969461-225F-4A38-80F9-49CCE0E25AFF}">
      <dgm:prSet/>
      <dgm:spPr/>
    </dgm:pt>
    <dgm:pt modelId="{6DC2CC1D-78A8-784F-B8F8-EA03A237A81F}" type="pres">
      <dgm:prSet presAssocID="{6AFD4EA0-0BDA-C04C-A385-B7070F149615}" presName="Name0" presStyleCnt="0">
        <dgm:presLayoutVars>
          <dgm:dir/>
          <dgm:resizeHandles val="exact"/>
        </dgm:presLayoutVars>
      </dgm:prSet>
      <dgm:spPr/>
      <dgm:t>
        <a:bodyPr/>
        <a:lstStyle/>
        <a:p>
          <a:endParaRPr lang="en-US"/>
        </a:p>
      </dgm:t>
    </dgm:pt>
    <dgm:pt modelId="{EC9A5D43-6C8D-7842-B2F5-E351D9C79B7C}" type="pres">
      <dgm:prSet presAssocID="{ACB1CC03-7245-9F48-BAF9-A29F4FF5B765}" presName="node" presStyleLbl="node1" presStyleIdx="0" presStyleCnt="3" custLinFactX="-617" custLinFactNeighborX="-100000" custLinFactNeighborY="0">
        <dgm:presLayoutVars>
          <dgm:bulletEnabled val="1"/>
        </dgm:presLayoutVars>
      </dgm:prSet>
      <dgm:spPr/>
      <dgm:t>
        <a:bodyPr/>
        <a:lstStyle/>
        <a:p>
          <a:endParaRPr lang="en-US"/>
        </a:p>
      </dgm:t>
    </dgm:pt>
    <dgm:pt modelId="{76CD5EC7-AE77-7946-A2C2-195AF1D6D939}" type="pres">
      <dgm:prSet presAssocID="{6400DDC1-847B-E24D-AC29-B5D7590B9207}" presName="sibTrans" presStyleCnt="0"/>
      <dgm:spPr/>
    </dgm:pt>
    <dgm:pt modelId="{26AFE5B2-D950-A645-AEF8-26C3A94665AB}" type="pres">
      <dgm:prSet presAssocID="{DC1AE388-0BD9-DE43-976B-89624DCB1A30}" presName="node" presStyleLbl="node1" presStyleIdx="1" presStyleCnt="3">
        <dgm:presLayoutVars>
          <dgm:bulletEnabled val="1"/>
        </dgm:presLayoutVars>
      </dgm:prSet>
      <dgm:spPr/>
      <dgm:t>
        <a:bodyPr/>
        <a:lstStyle/>
        <a:p>
          <a:endParaRPr lang="en-US"/>
        </a:p>
      </dgm:t>
    </dgm:pt>
    <dgm:pt modelId="{98689C87-616B-CD45-953A-298A8C6D4717}" type="pres">
      <dgm:prSet presAssocID="{F5498F25-18A7-1541-B5D9-3A135056D487}" presName="sibTrans" presStyleCnt="0"/>
      <dgm:spPr/>
    </dgm:pt>
    <dgm:pt modelId="{F8BFC9F8-47E9-BE4E-943D-2B2AB087278E}" type="pres">
      <dgm:prSet presAssocID="{AAE7BE06-4221-A645-A9D8-DE5849882E9C}" presName="node" presStyleLbl="node1" presStyleIdx="2" presStyleCnt="3">
        <dgm:presLayoutVars>
          <dgm:bulletEnabled val="1"/>
        </dgm:presLayoutVars>
      </dgm:prSet>
      <dgm:spPr/>
      <dgm:t>
        <a:bodyPr/>
        <a:lstStyle/>
        <a:p>
          <a:endParaRPr lang="en-US"/>
        </a:p>
      </dgm:t>
    </dgm:pt>
  </dgm:ptLst>
  <dgm:cxnLst>
    <dgm:cxn modelId="{AFED60AE-86E3-40C9-87EC-22F7B793C93C}" srcId="{AAE7BE06-4221-A645-A9D8-DE5849882E9C}" destId="{59550755-F28A-45F2-805A-33774511E823}" srcOrd="1" destOrd="0" parTransId="{2EEC2C73-7746-4574-A636-09DC14671377}" sibTransId="{1E4084DF-22BA-45C0-A17D-6AE3376F4524}"/>
    <dgm:cxn modelId="{8B250606-150B-484D-A320-3B5B12210513}" type="presOf" srcId="{EB91514D-20A2-0B42-B723-259E198A4FA5}" destId="{F8BFC9F8-47E9-BE4E-943D-2B2AB087278E}" srcOrd="0" destOrd="5" presId="urn:microsoft.com/office/officeart/2005/8/layout/hList6"/>
    <dgm:cxn modelId="{EC1668A5-4448-F147-9C19-F7AAA05A564A}" srcId="{AAE7BE06-4221-A645-A9D8-DE5849882E9C}" destId="{638445EB-96F9-4C4A-BC3F-90C28F4DA868}" srcOrd="0" destOrd="0" parTransId="{5289175C-9BE5-F847-913E-B4C1BE4CEF72}" sibTransId="{38BC316B-466F-6549-BD42-EF9B642BD2AB}"/>
    <dgm:cxn modelId="{1B19831C-E848-344B-8A27-A2676B07DE45}" type="presOf" srcId="{B62132D6-0C58-DB4A-8B80-53F7E13EF577}" destId="{EC9A5D43-6C8D-7842-B2F5-E351D9C79B7C}" srcOrd="0" destOrd="2" presId="urn:microsoft.com/office/officeart/2005/8/layout/hList6"/>
    <dgm:cxn modelId="{67F7E28C-2ED5-F344-90D6-23B6F9721160}" srcId="{6AFD4EA0-0BDA-C04C-A385-B7070F149615}" destId="{ACB1CC03-7245-9F48-BAF9-A29F4FF5B765}" srcOrd="0" destOrd="0" parTransId="{5A532865-29BD-0544-B334-5751763ACE5B}" sibTransId="{6400DDC1-847B-E24D-AC29-B5D7590B9207}"/>
    <dgm:cxn modelId="{1DF934F1-CA86-5F46-8516-465DF445C014}" type="presOf" srcId="{ACB1CC03-7245-9F48-BAF9-A29F4FF5B765}" destId="{EC9A5D43-6C8D-7842-B2F5-E351D9C79B7C}" srcOrd="0" destOrd="0" presId="urn:microsoft.com/office/officeart/2005/8/layout/hList6"/>
    <dgm:cxn modelId="{9434F4FA-3E92-3F45-B15E-C83C8D9EF497}" type="presOf" srcId="{86EA5DED-D071-E349-8CC4-C9C78AF0CA65}" destId="{26AFE5B2-D950-A645-AEF8-26C3A94665AB}" srcOrd="0" destOrd="1" presId="urn:microsoft.com/office/officeart/2005/8/layout/hList6"/>
    <dgm:cxn modelId="{CF72C322-76F8-DE46-AF33-40C8FE46D14E}" srcId="{6AFD4EA0-0BDA-C04C-A385-B7070F149615}" destId="{AAE7BE06-4221-A645-A9D8-DE5849882E9C}" srcOrd="2" destOrd="0" parTransId="{B17900FD-E586-4547-B7FE-7F8CB4085FF7}" sibTransId="{3EA2DB99-2381-C042-B1C1-C042D366E014}"/>
    <dgm:cxn modelId="{E53868F2-0575-2340-A68E-1954623C3D59}" type="presOf" srcId="{34064A59-E9A0-DB41-B6DF-250F40A8DE47}" destId="{26AFE5B2-D950-A645-AEF8-26C3A94665AB}" srcOrd="0" destOrd="2" presId="urn:microsoft.com/office/officeart/2005/8/layout/hList6"/>
    <dgm:cxn modelId="{96E36EAC-964E-4B4E-9F43-354B80C6CC6D}" type="presOf" srcId="{0D2DA1D6-669F-6A49-914E-A8B4185464DD}" destId="{26AFE5B2-D950-A645-AEF8-26C3A94665AB}" srcOrd="0" destOrd="3" presId="urn:microsoft.com/office/officeart/2005/8/layout/hList6"/>
    <dgm:cxn modelId="{40AB7A12-EB90-2B4C-9834-6D6E553CD807}" type="presOf" srcId="{638445EB-96F9-4C4A-BC3F-90C28F4DA868}" destId="{F8BFC9F8-47E9-BE4E-943D-2B2AB087278E}" srcOrd="0" destOrd="1" presId="urn:microsoft.com/office/officeart/2005/8/layout/hList6"/>
    <dgm:cxn modelId="{5E7EEB50-7D77-DE42-B10A-84FE7D9558FC}" srcId="{ACB1CC03-7245-9F48-BAF9-A29F4FF5B765}" destId="{699E8066-B481-644D-B3DB-9FA5A3BBCD7B}" srcOrd="2" destOrd="0" parTransId="{319EA943-FD15-A84B-B1B0-672C756029CB}" sibTransId="{7573D2F8-9FBB-6648-871C-1C315B7AEDFA}"/>
    <dgm:cxn modelId="{1A660F6F-5486-1B4F-807F-9A4D2C7FD49A}" srcId="{AAE7BE06-4221-A645-A9D8-DE5849882E9C}" destId="{EB91514D-20A2-0B42-B723-259E198A4FA5}" srcOrd="4" destOrd="0" parTransId="{53DDA1CA-5049-3047-BA4E-CDADEEC07AA2}" sibTransId="{D7AF5BDD-C61A-6549-87C7-2F06DB8AC54F}"/>
    <dgm:cxn modelId="{A4969461-225F-4A38-80F9-49CCE0E25AFF}" srcId="{DC1AE388-0BD9-DE43-976B-89624DCB1A30}" destId="{3226734A-9FC0-4E13-B638-78B952465C88}" srcOrd="3" destOrd="0" parTransId="{6FB97D52-8B7F-4A9D-92F4-6900C337201C}" sibTransId="{BCDF7AD6-FE48-4656-8629-81576DE548EE}"/>
    <dgm:cxn modelId="{90DF7146-BF27-4ABF-A566-3DA12A21F520}" type="presOf" srcId="{3226734A-9FC0-4E13-B638-78B952465C88}" destId="{26AFE5B2-D950-A645-AEF8-26C3A94665AB}" srcOrd="0" destOrd="4" presId="urn:microsoft.com/office/officeart/2005/8/layout/hList6"/>
    <dgm:cxn modelId="{B531E189-25DF-BA47-AFA8-CC9EEC47D226}" srcId="{ACB1CC03-7245-9F48-BAF9-A29F4FF5B765}" destId="{1AF63C5B-D0B7-4444-8B67-6BEF2B0D553C}" srcOrd="0" destOrd="0" parTransId="{AD2228BB-890A-0145-BD7C-39CAC0813654}" sibTransId="{AC93D2B1-F086-5540-9436-B2157F91C4DA}"/>
    <dgm:cxn modelId="{38DCF71D-6090-EC4F-8652-305B38062A74}" srcId="{DC1AE388-0BD9-DE43-976B-89624DCB1A30}" destId="{0D2DA1D6-669F-6A49-914E-A8B4185464DD}" srcOrd="2" destOrd="0" parTransId="{B4D2BA5E-D874-F146-9D16-CCD46B307E03}" sibTransId="{58F58F88-EFF0-7C40-98D1-2ADFDF801E21}"/>
    <dgm:cxn modelId="{AAC8D187-BBED-4740-AFC2-32B0935EA34C}" type="presOf" srcId="{699E8066-B481-644D-B3DB-9FA5A3BBCD7B}" destId="{EC9A5D43-6C8D-7842-B2F5-E351D9C79B7C}" srcOrd="0" destOrd="3" presId="urn:microsoft.com/office/officeart/2005/8/layout/hList6"/>
    <dgm:cxn modelId="{0835CAC3-4E38-6F4B-97B7-9E6C7ACD9D6B}" type="presOf" srcId="{59550755-F28A-45F2-805A-33774511E823}" destId="{F8BFC9F8-47E9-BE4E-943D-2B2AB087278E}" srcOrd="0" destOrd="2" presId="urn:microsoft.com/office/officeart/2005/8/layout/hList6"/>
    <dgm:cxn modelId="{3DC5DAF6-3278-0A48-BF32-645871110B99}" type="presOf" srcId="{AAE7BE06-4221-A645-A9D8-DE5849882E9C}" destId="{F8BFC9F8-47E9-BE4E-943D-2B2AB087278E}" srcOrd="0" destOrd="0" presId="urn:microsoft.com/office/officeart/2005/8/layout/hList6"/>
    <dgm:cxn modelId="{FA9AB0B4-D948-0B4D-951D-15C341547FB0}" srcId="{6AFD4EA0-0BDA-C04C-A385-B7070F149615}" destId="{DC1AE388-0BD9-DE43-976B-89624DCB1A30}" srcOrd="1" destOrd="0" parTransId="{DA8CA1CE-F14C-8D42-AB1A-5B09647ABBBB}" sibTransId="{F5498F25-18A7-1541-B5D9-3A135056D487}"/>
    <dgm:cxn modelId="{11976031-47B0-4E87-A94D-7E7826640773}" srcId="{AAE7BE06-4221-A645-A9D8-DE5849882E9C}" destId="{AC98A3E9-9987-466B-80F3-73693E5877DF}" srcOrd="2" destOrd="0" parTransId="{64AAD3F3-2FD8-4E9F-A576-49206AB94EC5}" sibTransId="{10DB0151-08E6-4741-A90B-9D96981BD9F1}"/>
    <dgm:cxn modelId="{4C7D08A7-A02A-0A4A-9495-A9EB3A932A4F}" type="presOf" srcId="{6AFD4EA0-0BDA-C04C-A385-B7070F149615}" destId="{6DC2CC1D-78A8-784F-B8F8-EA03A237A81F}" srcOrd="0" destOrd="0" presId="urn:microsoft.com/office/officeart/2005/8/layout/hList6"/>
    <dgm:cxn modelId="{DC333752-DF3C-DD4C-84DC-CF7011B5BAB7}" type="presOf" srcId="{B412D867-F0C0-2143-9FC9-90826FF41E8D}" destId="{F8BFC9F8-47E9-BE4E-943D-2B2AB087278E}" srcOrd="0" destOrd="4" presId="urn:microsoft.com/office/officeart/2005/8/layout/hList6"/>
    <dgm:cxn modelId="{742D8D0B-2EE4-3043-B1CE-5ADB241446EA}" srcId="{AAE7BE06-4221-A645-A9D8-DE5849882E9C}" destId="{B412D867-F0C0-2143-9FC9-90826FF41E8D}" srcOrd="3" destOrd="0" parTransId="{530E70E6-81FE-BE4C-9EB7-790E7C40B06C}" sibTransId="{B02A73DF-8221-1942-93F2-6F529CECCE82}"/>
    <dgm:cxn modelId="{28E47CEC-9A26-5547-8D8B-001ECD6F8700}" type="presOf" srcId="{DC1AE388-0BD9-DE43-976B-89624DCB1A30}" destId="{26AFE5B2-D950-A645-AEF8-26C3A94665AB}" srcOrd="0" destOrd="0" presId="urn:microsoft.com/office/officeart/2005/8/layout/hList6"/>
    <dgm:cxn modelId="{ABCD5C92-C617-8B47-AE2B-4CC0016E32B2}" srcId="{ACB1CC03-7245-9F48-BAF9-A29F4FF5B765}" destId="{B62132D6-0C58-DB4A-8B80-53F7E13EF577}" srcOrd="1" destOrd="0" parTransId="{0A969BCA-B48C-FD40-9213-94E16ADE6774}" sibTransId="{E3BBE2E1-7C1E-8046-8698-7B0E85B7C517}"/>
    <dgm:cxn modelId="{14249B5F-A87D-0547-B8CB-B0FB85478579}" srcId="{DC1AE388-0BD9-DE43-976B-89624DCB1A30}" destId="{86EA5DED-D071-E349-8CC4-C9C78AF0CA65}" srcOrd="0" destOrd="0" parTransId="{46A4785F-725A-9242-A462-5C7BAF66435C}" sibTransId="{870568BA-90DF-7543-8F72-7CFEB76EC2E3}"/>
    <dgm:cxn modelId="{DF315168-141D-49E9-BD4C-09C5D0652A5C}" type="presOf" srcId="{AC98A3E9-9987-466B-80F3-73693E5877DF}" destId="{F8BFC9F8-47E9-BE4E-943D-2B2AB087278E}" srcOrd="0" destOrd="3" presId="urn:microsoft.com/office/officeart/2005/8/layout/hList6"/>
    <dgm:cxn modelId="{BBCA3F9F-742C-3749-B9E8-76024E717CF4}" srcId="{DC1AE388-0BD9-DE43-976B-89624DCB1A30}" destId="{34064A59-E9A0-DB41-B6DF-250F40A8DE47}" srcOrd="1" destOrd="0" parTransId="{9269AE3A-886C-4949-8153-5B25098FF52E}" sibTransId="{034DC5BA-C72E-524B-B903-BC81D13D9D6A}"/>
    <dgm:cxn modelId="{803563E4-6633-4B4A-A836-A664427B066E}" type="presOf" srcId="{1AF63C5B-D0B7-4444-8B67-6BEF2B0D553C}" destId="{EC9A5D43-6C8D-7842-B2F5-E351D9C79B7C}" srcOrd="0" destOrd="1" presId="urn:microsoft.com/office/officeart/2005/8/layout/hList6"/>
    <dgm:cxn modelId="{5D0C7156-A44E-3744-8C3D-3F28D49009E9}" type="presParOf" srcId="{6DC2CC1D-78A8-784F-B8F8-EA03A237A81F}" destId="{EC9A5D43-6C8D-7842-B2F5-E351D9C79B7C}" srcOrd="0" destOrd="0" presId="urn:microsoft.com/office/officeart/2005/8/layout/hList6"/>
    <dgm:cxn modelId="{13D08F0D-123E-D844-9C66-030F581BF30E}" type="presParOf" srcId="{6DC2CC1D-78A8-784F-B8F8-EA03A237A81F}" destId="{76CD5EC7-AE77-7946-A2C2-195AF1D6D939}" srcOrd="1" destOrd="0" presId="urn:microsoft.com/office/officeart/2005/8/layout/hList6"/>
    <dgm:cxn modelId="{6DE5A3BD-9892-C14B-9B04-8A68FF1A8016}" type="presParOf" srcId="{6DC2CC1D-78A8-784F-B8F8-EA03A237A81F}" destId="{26AFE5B2-D950-A645-AEF8-26C3A94665AB}" srcOrd="2" destOrd="0" presId="urn:microsoft.com/office/officeart/2005/8/layout/hList6"/>
    <dgm:cxn modelId="{99F3462E-A49D-CB41-83E9-108615C53AFA}" type="presParOf" srcId="{6DC2CC1D-78A8-784F-B8F8-EA03A237A81F}" destId="{98689C87-616B-CD45-953A-298A8C6D4717}" srcOrd="3" destOrd="0" presId="urn:microsoft.com/office/officeart/2005/8/layout/hList6"/>
    <dgm:cxn modelId="{5E164C0C-796E-A24D-A0FF-C4B0652C134A}" type="presParOf" srcId="{6DC2CC1D-78A8-784F-B8F8-EA03A237A81F}" destId="{F8BFC9F8-47E9-BE4E-943D-2B2AB087278E}"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13477B-910F-3549-AE54-E48B2805FE42}" type="doc">
      <dgm:prSet loTypeId="urn:microsoft.com/office/officeart/2005/8/layout/pyramid1" loCatId="" qsTypeId="urn:microsoft.com/office/officeart/2005/8/quickstyle/simple4" qsCatId="simple" csTypeId="urn:microsoft.com/office/officeart/2005/8/colors/accent1_2" csCatId="accent1" phldr="1"/>
      <dgm:spPr/>
    </dgm:pt>
    <dgm:pt modelId="{D556C3F3-5412-6F4E-AAA5-84D5FE6B6397}">
      <dgm:prSet phldrT="[Text]" custT="1"/>
      <dgm:spPr>
        <a:solidFill>
          <a:srgbClr val="FF1F22"/>
        </a:solidFill>
      </dgm:spPr>
      <dgm:t>
        <a:bodyPr/>
        <a:lstStyle/>
        <a:p>
          <a:endParaRPr lang="en-US" sz="3200" dirty="0" smtClean="0"/>
        </a:p>
        <a:p>
          <a:r>
            <a:rPr lang="en-US" sz="2800" smtClean="0"/>
            <a:t>Outcomes</a:t>
          </a:r>
          <a:endParaRPr lang="en-US" sz="2800" dirty="0"/>
        </a:p>
      </dgm:t>
    </dgm:pt>
    <dgm:pt modelId="{91C77C1B-DD1B-C746-8D48-A6B9B912B385}" type="parTrans" cxnId="{B84D875E-15BB-C647-BDD4-83A2519BF189}">
      <dgm:prSet/>
      <dgm:spPr/>
      <dgm:t>
        <a:bodyPr/>
        <a:lstStyle/>
        <a:p>
          <a:endParaRPr lang="en-US"/>
        </a:p>
      </dgm:t>
    </dgm:pt>
    <dgm:pt modelId="{DE6EF2BA-C71F-EA42-B5DA-1C3FB87AC073}" type="sibTrans" cxnId="{B84D875E-15BB-C647-BDD4-83A2519BF189}">
      <dgm:prSet/>
      <dgm:spPr/>
      <dgm:t>
        <a:bodyPr/>
        <a:lstStyle/>
        <a:p>
          <a:endParaRPr lang="en-US"/>
        </a:p>
      </dgm:t>
    </dgm:pt>
    <dgm:pt modelId="{CD5CDEC4-7395-824E-952A-5AFEFAED6889}">
      <dgm:prSet phldrT="[Text]" custT="1"/>
      <dgm:spPr>
        <a:solidFill>
          <a:srgbClr val="0000FF"/>
        </a:solidFill>
      </dgm:spPr>
      <dgm:t>
        <a:bodyPr/>
        <a:lstStyle/>
        <a:p>
          <a:r>
            <a:rPr lang="en-US" sz="4100" dirty="0" smtClean="0"/>
            <a:t> </a:t>
          </a:r>
          <a:r>
            <a:rPr lang="en-US" sz="3200" dirty="0" smtClean="0">
              <a:solidFill>
                <a:srgbClr val="FFFFFF"/>
              </a:solidFill>
            </a:rPr>
            <a:t>Organizational Workplace Practices</a:t>
          </a:r>
          <a:endParaRPr lang="en-US" sz="4100" dirty="0">
            <a:solidFill>
              <a:srgbClr val="FFFFFF"/>
            </a:solidFill>
          </a:endParaRPr>
        </a:p>
      </dgm:t>
    </dgm:pt>
    <dgm:pt modelId="{323CCDA1-060D-D045-B04B-DC6AE1B1565F}" type="parTrans" cxnId="{20DC22A2-0C34-6446-8EA3-61CBD67E5F19}">
      <dgm:prSet/>
      <dgm:spPr/>
      <dgm:t>
        <a:bodyPr/>
        <a:lstStyle/>
        <a:p>
          <a:endParaRPr lang="en-US"/>
        </a:p>
      </dgm:t>
    </dgm:pt>
    <dgm:pt modelId="{EB9731AE-1014-1C4D-8934-72C6DA42C12F}" type="sibTrans" cxnId="{20DC22A2-0C34-6446-8EA3-61CBD67E5F19}">
      <dgm:prSet/>
      <dgm:spPr/>
      <dgm:t>
        <a:bodyPr/>
        <a:lstStyle/>
        <a:p>
          <a:endParaRPr lang="en-US"/>
        </a:p>
      </dgm:t>
    </dgm:pt>
    <dgm:pt modelId="{D97BBBBA-ADF9-204D-A4EA-3F5CA703BC77}">
      <dgm:prSet phldrT="[Text]" custT="1"/>
      <dgm:spPr>
        <a:solidFill>
          <a:srgbClr val="FFFF00"/>
        </a:solidFill>
      </dgm:spPr>
      <dgm:t>
        <a:bodyPr/>
        <a:lstStyle/>
        <a:p>
          <a:r>
            <a:rPr lang="en-US" sz="3200" dirty="0" smtClean="0"/>
            <a:t>Person-centered Care </a:t>
          </a:r>
          <a:endParaRPr lang="en-US" sz="3200" dirty="0"/>
        </a:p>
      </dgm:t>
    </dgm:pt>
    <dgm:pt modelId="{CD1DCF35-95CF-5847-AF9B-4F82EB6AAC09}" type="sibTrans" cxnId="{5E8EAA75-73F9-4142-85D6-6368563909DF}">
      <dgm:prSet/>
      <dgm:spPr/>
      <dgm:t>
        <a:bodyPr/>
        <a:lstStyle/>
        <a:p>
          <a:endParaRPr lang="en-US"/>
        </a:p>
      </dgm:t>
    </dgm:pt>
    <dgm:pt modelId="{773B894F-588D-1344-8672-EB08EC8B3D1D}" type="parTrans" cxnId="{5E8EAA75-73F9-4142-85D6-6368563909DF}">
      <dgm:prSet/>
      <dgm:spPr/>
      <dgm:t>
        <a:bodyPr/>
        <a:lstStyle/>
        <a:p>
          <a:endParaRPr lang="en-US"/>
        </a:p>
      </dgm:t>
    </dgm:pt>
    <dgm:pt modelId="{D5BA9045-628A-0447-B31E-AFCA10E001F0}" type="pres">
      <dgm:prSet presAssocID="{9413477B-910F-3549-AE54-E48B2805FE42}" presName="Name0" presStyleCnt="0">
        <dgm:presLayoutVars>
          <dgm:dir/>
          <dgm:animLvl val="lvl"/>
          <dgm:resizeHandles val="exact"/>
        </dgm:presLayoutVars>
      </dgm:prSet>
      <dgm:spPr/>
    </dgm:pt>
    <dgm:pt modelId="{9367ECF9-1372-2D4B-B9FE-19E9059D12BF}" type="pres">
      <dgm:prSet presAssocID="{D556C3F3-5412-6F4E-AAA5-84D5FE6B6397}" presName="Name8" presStyleCnt="0"/>
      <dgm:spPr/>
    </dgm:pt>
    <dgm:pt modelId="{043BADDA-661C-AB4A-9384-D647EE3C2773}" type="pres">
      <dgm:prSet presAssocID="{D556C3F3-5412-6F4E-AAA5-84D5FE6B6397}" presName="level" presStyleLbl="node1" presStyleIdx="0" presStyleCnt="3" custLinFactNeighborX="-357" custLinFactNeighborY="4225">
        <dgm:presLayoutVars>
          <dgm:chMax val="1"/>
          <dgm:bulletEnabled val="1"/>
        </dgm:presLayoutVars>
      </dgm:prSet>
      <dgm:spPr/>
      <dgm:t>
        <a:bodyPr/>
        <a:lstStyle/>
        <a:p>
          <a:endParaRPr lang="en-US"/>
        </a:p>
      </dgm:t>
    </dgm:pt>
    <dgm:pt modelId="{CEB8B8E5-92B5-A945-B74E-5E2D52C060E5}" type="pres">
      <dgm:prSet presAssocID="{D556C3F3-5412-6F4E-AAA5-84D5FE6B6397}" presName="levelTx" presStyleLbl="revTx" presStyleIdx="0" presStyleCnt="0">
        <dgm:presLayoutVars>
          <dgm:chMax val="1"/>
          <dgm:bulletEnabled val="1"/>
        </dgm:presLayoutVars>
      </dgm:prSet>
      <dgm:spPr/>
      <dgm:t>
        <a:bodyPr/>
        <a:lstStyle/>
        <a:p>
          <a:endParaRPr lang="en-US"/>
        </a:p>
      </dgm:t>
    </dgm:pt>
    <dgm:pt modelId="{32578339-0F97-044A-81EA-5C512DA16F11}" type="pres">
      <dgm:prSet presAssocID="{D97BBBBA-ADF9-204D-A4EA-3F5CA703BC77}" presName="Name8" presStyleCnt="0"/>
      <dgm:spPr/>
    </dgm:pt>
    <dgm:pt modelId="{C0062BBB-DFA5-C347-A5F4-45C76EEF6416}" type="pres">
      <dgm:prSet presAssocID="{D97BBBBA-ADF9-204D-A4EA-3F5CA703BC77}" presName="level" presStyleLbl="node1" presStyleIdx="1" presStyleCnt="3">
        <dgm:presLayoutVars>
          <dgm:chMax val="1"/>
          <dgm:bulletEnabled val="1"/>
        </dgm:presLayoutVars>
      </dgm:prSet>
      <dgm:spPr/>
      <dgm:t>
        <a:bodyPr/>
        <a:lstStyle/>
        <a:p>
          <a:endParaRPr lang="en-US"/>
        </a:p>
      </dgm:t>
    </dgm:pt>
    <dgm:pt modelId="{591AF1B9-B99E-484C-BE29-7D8018AD1A30}" type="pres">
      <dgm:prSet presAssocID="{D97BBBBA-ADF9-204D-A4EA-3F5CA703BC77}" presName="levelTx" presStyleLbl="revTx" presStyleIdx="0" presStyleCnt="0">
        <dgm:presLayoutVars>
          <dgm:chMax val="1"/>
          <dgm:bulletEnabled val="1"/>
        </dgm:presLayoutVars>
      </dgm:prSet>
      <dgm:spPr/>
      <dgm:t>
        <a:bodyPr/>
        <a:lstStyle/>
        <a:p>
          <a:endParaRPr lang="en-US"/>
        </a:p>
      </dgm:t>
    </dgm:pt>
    <dgm:pt modelId="{1CE9D3D1-0DF6-F444-946E-42D230577323}" type="pres">
      <dgm:prSet presAssocID="{CD5CDEC4-7395-824E-952A-5AFEFAED6889}" presName="Name8" presStyleCnt="0"/>
      <dgm:spPr/>
    </dgm:pt>
    <dgm:pt modelId="{2BF6F34A-BAED-854E-AB71-946EEFDEFE73}" type="pres">
      <dgm:prSet presAssocID="{CD5CDEC4-7395-824E-952A-5AFEFAED6889}" presName="level" presStyleLbl="node1" presStyleIdx="2" presStyleCnt="3">
        <dgm:presLayoutVars>
          <dgm:chMax val="1"/>
          <dgm:bulletEnabled val="1"/>
        </dgm:presLayoutVars>
      </dgm:prSet>
      <dgm:spPr/>
      <dgm:t>
        <a:bodyPr/>
        <a:lstStyle/>
        <a:p>
          <a:endParaRPr lang="en-US"/>
        </a:p>
      </dgm:t>
    </dgm:pt>
    <dgm:pt modelId="{9FDD2B21-1BA5-6B4E-A87B-B8B9A512194B}" type="pres">
      <dgm:prSet presAssocID="{CD5CDEC4-7395-824E-952A-5AFEFAED6889}" presName="levelTx" presStyleLbl="revTx" presStyleIdx="0" presStyleCnt="0">
        <dgm:presLayoutVars>
          <dgm:chMax val="1"/>
          <dgm:bulletEnabled val="1"/>
        </dgm:presLayoutVars>
      </dgm:prSet>
      <dgm:spPr/>
      <dgm:t>
        <a:bodyPr/>
        <a:lstStyle/>
        <a:p>
          <a:endParaRPr lang="en-US"/>
        </a:p>
      </dgm:t>
    </dgm:pt>
  </dgm:ptLst>
  <dgm:cxnLst>
    <dgm:cxn modelId="{21C6E515-180F-1447-95C0-DB1E4B34D92D}" type="presOf" srcId="{D97BBBBA-ADF9-204D-A4EA-3F5CA703BC77}" destId="{591AF1B9-B99E-484C-BE29-7D8018AD1A30}" srcOrd="1" destOrd="0" presId="urn:microsoft.com/office/officeart/2005/8/layout/pyramid1"/>
    <dgm:cxn modelId="{CD2C5BA8-9901-1448-823D-FA3322EB3EDC}" type="presOf" srcId="{9413477B-910F-3549-AE54-E48B2805FE42}" destId="{D5BA9045-628A-0447-B31E-AFCA10E001F0}" srcOrd="0" destOrd="0" presId="urn:microsoft.com/office/officeart/2005/8/layout/pyramid1"/>
    <dgm:cxn modelId="{54BBE6D6-B009-5343-9337-5EC8CA053C69}" type="presOf" srcId="{D556C3F3-5412-6F4E-AAA5-84D5FE6B6397}" destId="{043BADDA-661C-AB4A-9384-D647EE3C2773}" srcOrd="0" destOrd="0" presId="urn:microsoft.com/office/officeart/2005/8/layout/pyramid1"/>
    <dgm:cxn modelId="{20DC22A2-0C34-6446-8EA3-61CBD67E5F19}" srcId="{9413477B-910F-3549-AE54-E48B2805FE42}" destId="{CD5CDEC4-7395-824E-952A-5AFEFAED6889}" srcOrd="2" destOrd="0" parTransId="{323CCDA1-060D-D045-B04B-DC6AE1B1565F}" sibTransId="{EB9731AE-1014-1C4D-8934-72C6DA42C12F}"/>
    <dgm:cxn modelId="{5E8EAA75-73F9-4142-85D6-6368563909DF}" srcId="{9413477B-910F-3549-AE54-E48B2805FE42}" destId="{D97BBBBA-ADF9-204D-A4EA-3F5CA703BC77}" srcOrd="1" destOrd="0" parTransId="{773B894F-588D-1344-8672-EB08EC8B3D1D}" sibTransId="{CD1DCF35-95CF-5847-AF9B-4F82EB6AAC09}"/>
    <dgm:cxn modelId="{6D7B1DF5-7F43-4F4C-AC97-363D3D151E08}" type="presOf" srcId="{CD5CDEC4-7395-824E-952A-5AFEFAED6889}" destId="{9FDD2B21-1BA5-6B4E-A87B-B8B9A512194B}" srcOrd="1" destOrd="0" presId="urn:microsoft.com/office/officeart/2005/8/layout/pyramid1"/>
    <dgm:cxn modelId="{2C167519-A8E9-3744-9F88-07E2BA54570A}" type="presOf" srcId="{D97BBBBA-ADF9-204D-A4EA-3F5CA703BC77}" destId="{C0062BBB-DFA5-C347-A5F4-45C76EEF6416}" srcOrd="0" destOrd="0" presId="urn:microsoft.com/office/officeart/2005/8/layout/pyramid1"/>
    <dgm:cxn modelId="{E754117E-4AA1-7D4A-9E9D-ACD154BD6264}" type="presOf" srcId="{D556C3F3-5412-6F4E-AAA5-84D5FE6B6397}" destId="{CEB8B8E5-92B5-A945-B74E-5E2D52C060E5}" srcOrd="1" destOrd="0" presId="urn:microsoft.com/office/officeart/2005/8/layout/pyramid1"/>
    <dgm:cxn modelId="{2AC62E5D-02D8-0945-9F00-0D4A3CF1B051}" type="presOf" srcId="{CD5CDEC4-7395-824E-952A-5AFEFAED6889}" destId="{2BF6F34A-BAED-854E-AB71-946EEFDEFE73}" srcOrd="0" destOrd="0" presId="urn:microsoft.com/office/officeart/2005/8/layout/pyramid1"/>
    <dgm:cxn modelId="{B84D875E-15BB-C647-BDD4-83A2519BF189}" srcId="{9413477B-910F-3549-AE54-E48B2805FE42}" destId="{D556C3F3-5412-6F4E-AAA5-84D5FE6B6397}" srcOrd="0" destOrd="0" parTransId="{91C77C1B-DD1B-C746-8D48-A6B9B912B385}" sibTransId="{DE6EF2BA-C71F-EA42-B5DA-1C3FB87AC073}"/>
    <dgm:cxn modelId="{E23242D2-4A34-8547-9FEF-7CF897AAE72B}" type="presParOf" srcId="{D5BA9045-628A-0447-B31E-AFCA10E001F0}" destId="{9367ECF9-1372-2D4B-B9FE-19E9059D12BF}" srcOrd="0" destOrd="0" presId="urn:microsoft.com/office/officeart/2005/8/layout/pyramid1"/>
    <dgm:cxn modelId="{26AD50F0-4C3E-5145-B348-7EA32FF2C843}" type="presParOf" srcId="{9367ECF9-1372-2D4B-B9FE-19E9059D12BF}" destId="{043BADDA-661C-AB4A-9384-D647EE3C2773}" srcOrd="0" destOrd="0" presId="urn:microsoft.com/office/officeart/2005/8/layout/pyramid1"/>
    <dgm:cxn modelId="{35D80223-5137-7A4C-BF0B-3BEBAC8D246E}" type="presParOf" srcId="{9367ECF9-1372-2D4B-B9FE-19E9059D12BF}" destId="{CEB8B8E5-92B5-A945-B74E-5E2D52C060E5}" srcOrd="1" destOrd="0" presId="urn:microsoft.com/office/officeart/2005/8/layout/pyramid1"/>
    <dgm:cxn modelId="{349E5026-69FB-6C41-8902-D454936F3375}" type="presParOf" srcId="{D5BA9045-628A-0447-B31E-AFCA10E001F0}" destId="{32578339-0F97-044A-81EA-5C512DA16F11}" srcOrd="1" destOrd="0" presId="urn:microsoft.com/office/officeart/2005/8/layout/pyramid1"/>
    <dgm:cxn modelId="{E52D2EB2-0EA0-DE41-A983-1626982BC8B5}" type="presParOf" srcId="{32578339-0F97-044A-81EA-5C512DA16F11}" destId="{C0062BBB-DFA5-C347-A5F4-45C76EEF6416}" srcOrd="0" destOrd="0" presId="urn:microsoft.com/office/officeart/2005/8/layout/pyramid1"/>
    <dgm:cxn modelId="{7428AE03-7C89-DC4C-932E-374B580C5D73}" type="presParOf" srcId="{32578339-0F97-044A-81EA-5C512DA16F11}" destId="{591AF1B9-B99E-484C-BE29-7D8018AD1A30}" srcOrd="1" destOrd="0" presId="urn:microsoft.com/office/officeart/2005/8/layout/pyramid1"/>
    <dgm:cxn modelId="{F54573C2-84F4-4346-8FF1-36B57CDE02B4}" type="presParOf" srcId="{D5BA9045-628A-0447-B31E-AFCA10E001F0}" destId="{1CE9D3D1-0DF6-F444-946E-42D230577323}" srcOrd="2" destOrd="0" presId="urn:microsoft.com/office/officeart/2005/8/layout/pyramid1"/>
    <dgm:cxn modelId="{CA9D642A-64CE-2240-A701-5EEBFD23DA5E}" type="presParOf" srcId="{1CE9D3D1-0DF6-F444-946E-42D230577323}" destId="{2BF6F34A-BAED-854E-AB71-946EEFDEFE73}" srcOrd="0" destOrd="0" presId="urn:microsoft.com/office/officeart/2005/8/layout/pyramid1"/>
    <dgm:cxn modelId="{40F8955B-2185-B740-84CC-B33369A851B2}" type="presParOf" srcId="{1CE9D3D1-0DF6-F444-946E-42D230577323}" destId="{9FDD2B21-1BA5-6B4E-A87B-B8B9A512194B}"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9A5D43-6C8D-7842-B2F5-E351D9C79B7C}">
      <dsp:nvSpPr>
        <dsp:cNvPr id="0" name=""/>
        <dsp:cNvSpPr/>
      </dsp:nvSpPr>
      <dsp:spPr>
        <a:xfrm rot="16200000">
          <a:off x="-1071971" y="1071971"/>
          <a:ext cx="4876800" cy="2732856"/>
        </a:xfrm>
        <a:prstGeom prst="flowChartManualOperation">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0" tIns="0" rIns="168076" bIns="0" numCol="1" spcCol="1270" anchor="t" anchorCtr="0">
          <a:noAutofit/>
        </a:bodyPr>
        <a:lstStyle/>
        <a:p>
          <a:pPr lvl="0" algn="l" defTabSz="1155700">
            <a:lnSpc>
              <a:spcPct val="90000"/>
            </a:lnSpc>
            <a:spcBef>
              <a:spcPct val="0"/>
            </a:spcBef>
            <a:spcAft>
              <a:spcPct val="35000"/>
            </a:spcAft>
          </a:pPr>
          <a:r>
            <a:rPr lang="en-US" sz="2600" kern="1200" dirty="0" smtClean="0">
              <a:solidFill>
                <a:srgbClr val="FFFF00"/>
              </a:solidFill>
            </a:rPr>
            <a:t>Board of </a:t>
          </a:r>
        </a:p>
        <a:p>
          <a:pPr lvl="0" algn="l" defTabSz="1155700">
            <a:lnSpc>
              <a:spcPct val="90000"/>
            </a:lnSpc>
            <a:spcBef>
              <a:spcPct val="0"/>
            </a:spcBef>
            <a:spcAft>
              <a:spcPct val="35000"/>
            </a:spcAft>
          </a:pPr>
          <a:r>
            <a:rPr lang="en-US" sz="2600" kern="1200" dirty="0" smtClean="0">
              <a:solidFill>
                <a:srgbClr val="FFFF00"/>
              </a:solidFill>
            </a:rPr>
            <a:t>Directors</a:t>
          </a:r>
          <a:endParaRPr lang="en-US" sz="2600" kern="1200" dirty="0">
            <a:solidFill>
              <a:srgbClr val="FFFF00"/>
            </a:solidFill>
          </a:endParaRPr>
        </a:p>
        <a:p>
          <a:pPr marL="228600" lvl="1" indent="-228600" algn="l" defTabSz="889000">
            <a:lnSpc>
              <a:spcPct val="90000"/>
            </a:lnSpc>
            <a:spcBef>
              <a:spcPct val="0"/>
            </a:spcBef>
            <a:spcAft>
              <a:spcPct val="15000"/>
            </a:spcAft>
            <a:buChar char="••"/>
          </a:pPr>
          <a:r>
            <a:rPr lang="en-US" sz="2000" kern="1200" dirty="0" smtClean="0">
              <a:solidFill>
                <a:schemeClr val="accent3">
                  <a:lumMod val="20000"/>
                  <a:lumOff val="80000"/>
                </a:schemeClr>
              </a:solidFill>
            </a:rPr>
            <a:t>Sets Goals</a:t>
          </a:r>
          <a:endParaRPr lang="en-US" sz="2000" kern="1200" dirty="0">
            <a:solidFill>
              <a:schemeClr val="accent3">
                <a:lumMod val="20000"/>
                <a:lumOff val="80000"/>
              </a:schemeClr>
            </a:solidFill>
          </a:endParaRPr>
        </a:p>
        <a:p>
          <a:pPr marL="228600" lvl="1" indent="-228600" algn="l" defTabSz="889000">
            <a:lnSpc>
              <a:spcPct val="90000"/>
            </a:lnSpc>
            <a:spcBef>
              <a:spcPct val="0"/>
            </a:spcBef>
            <a:spcAft>
              <a:spcPct val="15000"/>
            </a:spcAft>
            <a:buChar char="••"/>
          </a:pPr>
          <a:r>
            <a:rPr lang="en-US" sz="2000" kern="1200" dirty="0" smtClean="0">
              <a:solidFill>
                <a:schemeClr val="accent3">
                  <a:lumMod val="20000"/>
                  <a:lumOff val="80000"/>
                </a:schemeClr>
              </a:solidFill>
            </a:rPr>
            <a:t>Develops Resources</a:t>
          </a:r>
          <a:endParaRPr lang="en-US" sz="2000" kern="1200" dirty="0">
            <a:solidFill>
              <a:schemeClr val="accent3">
                <a:lumMod val="20000"/>
                <a:lumOff val="80000"/>
              </a:schemeClr>
            </a:solidFill>
          </a:endParaRPr>
        </a:p>
        <a:p>
          <a:pPr marL="228600" lvl="1" indent="-228600" algn="l" defTabSz="889000">
            <a:lnSpc>
              <a:spcPct val="90000"/>
            </a:lnSpc>
            <a:spcBef>
              <a:spcPct val="0"/>
            </a:spcBef>
            <a:spcAft>
              <a:spcPct val="15000"/>
            </a:spcAft>
            <a:buChar char="••"/>
          </a:pPr>
          <a:r>
            <a:rPr lang="en-US" sz="2000" kern="1200" dirty="0" smtClean="0">
              <a:solidFill>
                <a:schemeClr val="accent3">
                  <a:lumMod val="20000"/>
                  <a:lumOff val="80000"/>
                </a:schemeClr>
              </a:solidFill>
            </a:rPr>
            <a:t>Provides Support</a:t>
          </a:r>
          <a:endParaRPr lang="en-US" sz="2000" kern="1200" dirty="0">
            <a:solidFill>
              <a:schemeClr val="accent3">
                <a:lumMod val="20000"/>
                <a:lumOff val="80000"/>
              </a:schemeClr>
            </a:solidFill>
          </a:endParaRPr>
        </a:p>
      </dsp:txBody>
      <dsp:txXfrm rot="16200000">
        <a:off x="-1071971" y="1071971"/>
        <a:ext cx="4876800" cy="2732856"/>
      </dsp:txXfrm>
    </dsp:sp>
    <dsp:sp modelId="{26AFE5B2-D950-A645-AEF8-26C3A94665AB}">
      <dsp:nvSpPr>
        <dsp:cNvPr id="0" name=""/>
        <dsp:cNvSpPr/>
      </dsp:nvSpPr>
      <dsp:spPr>
        <a:xfrm rot="16200000">
          <a:off x="1866900" y="1071971"/>
          <a:ext cx="4876800" cy="2732856"/>
        </a:xfrm>
        <a:prstGeom prst="flowChartManualOperation">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0" tIns="0" rIns="168076" bIns="0" numCol="1" spcCol="1270" anchor="t" anchorCtr="0">
          <a:noAutofit/>
        </a:bodyPr>
        <a:lstStyle/>
        <a:p>
          <a:pPr lvl="0" algn="l" defTabSz="1155700">
            <a:lnSpc>
              <a:spcPct val="90000"/>
            </a:lnSpc>
            <a:spcBef>
              <a:spcPct val="0"/>
            </a:spcBef>
            <a:spcAft>
              <a:spcPct val="35000"/>
            </a:spcAft>
          </a:pPr>
          <a:r>
            <a:rPr lang="en-US" sz="2600" kern="1200" dirty="0" smtClean="0">
              <a:solidFill>
                <a:srgbClr val="FFFF00"/>
              </a:solidFill>
            </a:rPr>
            <a:t>Statewide LANE</a:t>
          </a:r>
          <a:endParaRPr lang="en-US" sz="2600" kern="1200" dirty="0">
            <a:solidFill>
              <a:srgbClr val="FFFF00"/>
            </a:solidFill>
          </a:endParaRPr>
        </a:p>
        <a:p>
          <a:pPr marL="228600" lvl="1" indent="-228600" algn="l" defTabSz="889000">
            <a:lnSpc>
              <a:spcPct val="90000"/>
            </a:lnSpc>
            <a:spcBef>
              <a:spcPct val="0"/>
            </a:spcBef>
            <a:spcAft>
              <a:spcPct val="15000"/>
            </a:spcAft>
            <a:buChar char="••"/>
          </a:pPr>
          <a:r>
            <a:rPr lang="en-US" sz="2000" b="0" kern="1200" dirty="0" smtClean="0">
              <a:solidFill>
                <a:srgbClr val="F6FFFD"/>
              </a:solidFill>
            </a:rPr>
            <a:t>Recruits nursing homes</a:t>
          </a:r>
          <a:endParaRPr lang="en-US" sz="2000" b="0" kern="1200" dirty="0">
            <a:solidFill>
              <a:srgbClr val="F6FFFD"/>
            </a:solidFill>
          </a:endParaRPr>
        </a:p>
        <a:p>
          <a:pPr marL="228600" lvl="1" indent="-228600" algn="l" defTabSz="889000">
            <a:lnSpc>
              <a:spcPct val="90000"/>
            </a:lnSpc>
            <a:spcBef>
              <a:spcPct val="0"/>
            </a:spcBef>
            <a:spcAft>
              <a:spcPct val="15000"/>
            </a:spcAft>
            <a:buChar char="••"/>
          </a:pPr>
          <a:r>
            <a:rPr lang="en-US" sz="2000" b="0" kern="1200" dirty="0" smtClean="0">
              <a:solidFill>
                <a:srgbClr val="F6FFFD"/>
              </a:solidFill>
            </a:rPr>
            <a:t>Coordinates statewide activities</a:t>
          </a:r>
          <a:endParaRPr lang="en-US" sz="2000" b="0" kern="1200" dirty="0">
            <a:solidFill>
              <a:srgbClr val="F6FFFD"/>
            </a:solidFill>
          </a:endParaRPr>
        </a:p>
        <a:p>
          <a:pPr marL="228600" lvl="1" indent="-228600" algn="l" defTabSz="889000">
            <a:lnSpc>
              <a:spcPct val="90000"/>
            </a:lnSpc>
            <a:spcBef>
              <a:spcPct val="0"/>
            </a:spcBef>
            <a:spcAft>
              <a:spcPct val="15000"/>
            </a:spcAft>
            <a:buChar char="••"/>
          </a:pPr>
          <a:r>
            <a:rPr lang="en-US" sz="2000" b="0" kern="1200" dirty="0" smtClean="0">
              <a:solidFill>
                <a:srgbClr val="F6FFFD"/>
              </a:solidFill>
            </a:rPr>
            <a:t>Provides support</a:t>
          </a:r>
          <a:endParaRPr lang="en-US" sz="2000" b="0" kern="1200" dirty="0">
            <a:solidFill>
              <a:srgbClr val="F6FFFD"/>
            </a:solidFill>
          </a:endParaRPr>
        </a:p>
        <a:p>
          <a:pPr marL="228600" lvl="1" indent="-228600" algn="l" defTabSz="889000">
            <a:lnSpc>
              <a:spcPct val="90000"/>
            </a:lnSpc>
            <a:spcBef>
              <a:spcPct val="0"/>
            </a:spcBef>
            <a:spcAft>
              <a:spcPct val="15000"/>
            </a:spcAft>
            <a:buChar char="••"/>
          </a:pPr>
          <a:r>
            <a:rPr lang="en-US" sz="2000" b="0" kern="1200" dirty="0" smtClean="0">
              <a:solidFill>
                <a:srgbClr val="F6FFFD"/>
              </a:solidFill>
            </a:rPr>
            <a:t>State initiatives</a:t>
          </a:r>
          <a:endParaRPr lang="en-US" sz="2000" b="0" kern="1200" dirty="0">
            <a:solidFill>
              <a:srgbClr val="F6FFFD"/>
            </a:solidFill>
          </a:endParaRPr>
        </a:p>
      </dsp:txBody>
      <dsp:txXfrm rot="16200000">
        <a:off x="1866900" y="1071971"/>
        <a:ext cx="4876800" cy="2732856"/>
      </dsp:txXfrm>
    </dsp:sp>
    <dsp:sp modelId="{F8BFC9F8-47E9-BE4E-943D-2B2AB087278E}">
      <dsp:nvSpPr>
        <dsp:cNvPr id="0" name=""/>
        <dsp:cNvSpPr/>
      </dsp:nvSpPr>
      <dsp:spPr>
        <a:xfrm rot="16200000">
          <a:off x="4804720" y="1071971"/>
          <a:ext cx="4876800" cy="2732856"/>
        </a:xfrm>
        <a:prstGeom prst="flowChartManualOperation">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0" tIns="0" rIns="168076" bIns="0" numCol="1" spcCol="1270" anchor="t" anchorCtr="0">
          <a:noAutofit/>
        </a:bodyPr>
        <a:lstStyle/>
        <a:p>
          <a:pPr lvl="0" algn="l" defTabSz="1155700">
            <a:lnSpc>
              <a:spcPct val="90000"/>
            </a:lnSpc>
            <a:spcBef>
              <a:spcPct val="0"/>
            </a:spcBef>
            <a:spcAft>
              <a:spcPct val="35000"/>
            </a:spcAft>
          </a:pPr>
          <a:r>
            <a:rPr lang="en-US" sz="2600" kern="1200" dirty="0" smtClean="0">
              <a:solidFill>
                <a:srgbClr val="FFFF00"/>
              </a:solidFill>
            </a:rPr>
            <a:t>Nursing Home</a:t>
          </a:r>
          <a:endParaRPr lang="en-US" sz="2600" kern="1200" dirty="0">
            <a:solidFill>
              <a:srgbClr val="FFFF00"/>
            </a:solidFill>
          </a:endParaRPr>
        </a:p>
        <a:p>
          <a:pPr marL="228600" lvl="1" indent="-228600" algn="l" defTabSz="889000">
            <a:lnSpc>
              <a:spcPct val="90000"/>
            </a:lnSpc>
            <a:spcBef>
              <a:spcPct val="0"/>
            </a:spcBef>
            <a:spcAft>
              <a:spcPct val="15000"/>
            </a:spcAft>
            <a:buChar char="••"/>
          </a:pPr>
          <a:r>
            <a:rPr lang="en-US" sz="2000" kern="1200" dirty="0" smtClean="0">
              <a:solidFill>
                <a:schemeClr val="accent3">
                  <a:lumMod val="20000"/>
                  <a:lumOff val="80000"/>
                </a:schemeClr>
              </a:solidFill>
            </a:rPr>
            <a:t>Registers  for AE</a:t>
          </a:r>
          <a:endParaRPr lang="en-US" sz="2000" kern="1200" dirty="0">
            <a:solidFill>
              <a:schemeClr val="accent3">
                <a:lumMod val="20000"/>
                <a:lumOff val="80000"/>
              </a:schemeClr>
            </a:solidFill>
          </a:endParaRPr>
        </a:p>
        <a:p>
          <a:pPr marL="228600" lvl="1" indent="-228600" algn="l" defTabSz="889000">
            <a:lnSpc>
              <a:spcPct val="90000"/>
            </a:lnSpc>
            <a:spcBef>
              <a:spcPct val="0"/>
            </a:spcBef>
            <a:spcAft>
              <a:spcPct val="15000"/>
            </a:spcAft>
            <a:buChar char="••"/>
          </a:pPr>
          <a:r>
            <a:rPr lang="en-US" sz="2000" kern="1200" dirty="0" smtClean="0">
              <a:solidFill>
                <a:schemeClr val="accent3">
                  <a:lumMod val="20000"/>
                  <a:lumOff val="80000"/>
                </a:schemeClr>
              </a:solidFill>
            </a:rPr>
            <a:t>Selects 2 goals</a:t>
          </a:r>
          <a:endParaRPr lang="en-US" sz="2000" kern="1200" dirty="0">
            <a:solidFill>
              <a:schemeClr val="accent3">
                <a:lumMod val="20000"/>
                <a:lumOff val="80000"/>
              </a:schemeClr>
            </a:solidFill>
          </a:endParaRPr>
        </a:p>
        <a:p>
          <a:pPr marL="228600" lvl="1" indent="-228600" algn="l" defTabSz="889000">
            <a:lnSpc>
              <a:spcPct val="90000"/>
            </a:lnSpc>
            <a:spcBef>
              <a:spcPct val="0"/>
            </a:spcBef>
            <a:spcAft>
              <a:spcPct val="15000"/>
            </a:spcAft>
            <a:buChar char="••"/>
          </a:pPr>
          <a:r>
            <a:rPr lang="en-US" sz="2000" kern="1200" dirty="0" smtClean="0">
              <a:solidFill>
                <a:schemeClr val="accent3">
                  <a:lumMod val="20000"/>
                  <a:lumOff val="80000"/>
                </a:schemeClr>
              </a:solidFill>
            </a:rPr>
            <a:t>Enters data on website </a:t>
          </a:r>
          <a:endParaRPr lang="en-US" sz="2000" kern="1200" dirty="0">
            <a:solidFill>
              <a:schemeClr val="accent3">
                <a:lumMod val="20000"/>
                <a:lumOff val="80000"/>
              </a:schemeClr>
            </a:solidFill>
          </a:endParaRPr>
        </a:p>
        <a:p>
          <a:pPr marL="228600" lvl="1" indent="-228600" algn="l" defTabSz="889000">
            <a:lnSpc>
              <a:spcPct val="90000"/>
            </a:lnSpc>
            <a:spcBef>
              <a:spcPct val="0"/>
            </a:spcBef>
            <a:spcAft>
              <a:spcPct val="15000"/>
            </a:spcAft>
            <a:buChar char="••"/>
          </a:pPr>
          <a:r>
            <a:rPr lang="en-US" sz="2000" kern="1200" dirty="0" smtClean="0">
              <a:solidFill>
                <a:schemeClr val="accent3">
                  <a:lumMod val="20000"/>
                  <a:lumOff val="80000"/>
                </a:schemeClr>
              </a:solidFill>
            </a:rPr>
            <a:t>Uses Campaign’s web-based  resources for QAPI</a:t>
          </a:r>
          <a:endParaRPr lang="en-US" sz="2000" kern="1200" dirty="0">
            <a:solidFill>
              <a:schemeClr val="accent3">
                <a:lumMod val="20000"/>
                <a:lumOff val="80000"/>
              </a:schemeClr>
            </a:solidFill>
          </a:endParaRPr>
        </a:p>
        <a:p>
          <a:pPr marL="228600" lvl="1" indent="-228600" algn="l" defTabSz="889000">
            <a:lnSpc>
              <a:spcPct val="90000"/>
            </a:lnSpc>
            <a:spcBef>
              <a:spcPct val="0"/>
            </a:spcBef>
            <a:spcAft>
              <a:spcPct val="15000"/>
            </a:spcAft>
            <a:buChar char="••"/>
          </a:pPr>
          <a:endParaRPr lang="en-US" sz="2000" kern="1200" dirty="0">
            <a:solidFill>
              <a:schemeClr val="accent3">
                <a:lumMod val="20000"/>
                <a:lumOff val="80000"/>
              </a:schemeClr>
            </a:solidFill>
          </a:endParaRPr>
        </a:p>
      </dsp:txBody>
      <dsp:txXfrm rot="16200000">
        <a:off x="4804720" y="1071971"/>
        <a:ext cx="4876800" cy="273285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3BADDA-661C-AB4A-9384-D647EE3C2773}">
      <dsp:nvSpPr>
        <dsp:cNvPr id="0" name=""/>
        <dsp:cNvSpPr/>
      </dsp:nvSpPr>
      <dsp:spPr>
        <a:xfrm>
          <a:off x="2564677" y="76193"/>
          <a:ext cx="2573866" cy="1803400"/>
        </a:xfrm>
        <a:prstGeom prst="trapezoid">
          <a:avLst>
            <a:gd name="adj" fmla="val 71362"/>
          </a:avLst>
        </a:prstGeom>
        <a:solidFill>
          <a:srgbClr val="FF1F2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smtClean="0"/>
        </a:p>
        <a:p>
          <a:pPr lvl="0" algn="ctr" defTabSz="1422400">
            <a:lnSpc>
              <a:spcPct val="90000"/>
            </a:lnSpc>
            <a:spcBef>
              <a:spcPct val="0"/>
            </a:spcBef>
            <a:spcAft>
              <a:spcPct val="35000"/>
            </a:spcAft>
          </a:pPr>
          <a:r>
            <a:rPr lang="en-US" sz="2800" kern="1200" smtClean="0"/>
            <a:t>Outcomes</a:t>
          </a:r>
          <a:endParaRPr lang="en-US" sz="2800" kern="1200" dirty="0"/>
        </a:p>
      </dsp:txBody>
      <dsp:txXfrm>
        <a:off x="2564677" y="76193"/>
        <a:ext cx="2573866" cy="1803400"/>
      </dsp:txXfrm>
    </dsp:sp>
    <dsp:sp modelId="{C0062BBB-DFA5-C347-A5F4-45C76EEF6416}">
      <dsp:nvSpPr>
        <dsp:cNvPr id="0" name=""/>
        <dsp:cNvSpPr/>
      </dsp:nvSpPr>
      <dsp:spPr>
        <a:xfrm>
          <a:off x="1286933" y="1803400"/>
          <a:ext cx="5147733" cy="1803400"/>
        </a:xfrm>
        <a:prstGeom prst="trapezoid">
          <a:avLst>
            <a:gd name="adj" fmla="val 71362"/>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Person-centered Care </a:t>
          </a:r>
          <a:endParaRPr lang="en-US" sz="3200" kern="1200" dirty="0"/>
        </a:p>
      </dsp:txBody>
      <dsp:txXfrm>
        <a:off x="2187786" y="1803400"/>
        <a:ext cx="3346026" cy="1803400"/>
      </dsp:txXfrm>
    </dsp:sp>
    <dsp:sp modelId="{2BF6F34A-BAED-854E-AB71-946EEFDEFE73}">
      <dsp:nvSpPr>
        <dsp:cNvPr id="0" name=""/>
        <dsp:cNvSpPr/>
      </dsp:nvSpPr>
      <dsp:spPr>
        <a:xfrm>
          <a:off x="0" y="3606800"/>
          <a:ext cx="7721600" cy="1803400"/>
        </a:xfrm>
        <a:prstGeom prst="trapezoid">
          <a:avLst>
            <a:gd name="adj" fmla="val 71362"/>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smtClean="0"/>
            <a:t> </a:t>
          </a:r>
          <a:r>
            <a:rPr lang="en-US" sz="3200" kern="1200" dirty="0" smtClean="0">
              <a:solidFill>
                <a:srgbClr val="FFFFFF"/>
              </a:solidFill>
            </a:rPr>
            <a:t>Organizational Workplace Practices</a:t>
          </a:r>
          <a:endParaRPr lang="en-US" sz="4100" kern="1200" dirty="0">
            <a:solidFill>
              <a:srgbClr val="FFFFFF"/>
            </a:solidFill>
          </a:endParaRPr>
        </a:p>
      </dsp:txBody>
      <dsp:txXfrm>
        <a:off x="1351279" y="3606800"/>
        <a:ext cx="5019040" cy="180340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36AEAA-CC35-4849-B7CE-F5ED281C6487}" type="datetimeFigureOut">
              <a:rPr lang="en-US" smtClean="0"/>
              <a:pPr/>
              <a:t>1/28/2014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C3F0F9-01FC-4012-A9D1-5E8C03BFDC73}" type="slidenum">
              <a:rPr lang="en-US" smtClean="0"/>
              <a:pPr/>
              <a:t>‹#›</a:t>
            </a:fld>
            <a:endParaRPr lang="en-US"/>
          </a:p>
        </p:txBody>
      </p:sp>
    </p:spTree>
    <p:extLst>
      <p:ext uri="{BB962C8B-B14F-4D97-AF65-F5344CB8AC3E}">
        <p14:creationId xmlns="" xmlns:p14="http://schemas.microsoft.com/office/powerpoint/2010/main" val="2810276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22F30B-7EA4-A94E-8AA7-C8586147058D}" type="datetimeFigureOut">
              <a:rPr lang="en-US" smtClean="0"/>
              <a:pPr/>
              <a:t>1/28/2014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F2C3FB-4E61-8F47-B7AC-4FF1D4EF3DC5}" type="slidenum">
              <a:rPr lang="en-US" smtClean="0"/>
              <a:pPr/>
              <a:t>‹#›</a:t>
            </a:fld>
            <a:endParaRPr lang="en-US"/>
          </a:p>
        </p:txBody>
      </p:sp>
    </p:spTree>
    <p:extLst>
      <p:ext uri="{BB962C8B-B14F-4D97-AF65-F5344CB8AC3E}">
        <p14:creationId xmlns="" xmlns:p14="http://schemas.microsoft.com/office/powerpoint/2010/main" val="20799942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Rot="1" noChangeAspect="1" noChangeArrowheads="1" noTextEdit="1"/>
          </p:cNvSpPr>
          <p:nvPr>
            <p:ph type="sldImg"/>
          </p:nvPr>
        </p:nvSpPr>
        <p:spPr>
          <a:solidFill>
            <a:srgbClr val="FFFFFF"/>
          </a:solidFill>
          <a:ln/>
        </p:spPr>
      </p:sp>
      <p:sp>
        <p:nvSpPr>
          <p:cNvPr id="61442"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9688" eaLnBrk="1" hangingPunct="1">
              <a:lnSpc>
                <a:spcPct val="90000"/>
              </a:lnSpc>
              <a:spcBef>
                <a:spcPts val="450"/>
              </a:spcBef>
            </a:pPr>
            <a:r>
              <a:rPr lang="en-US" dirty="0">
                <a:solidFill>
                  <a:srgbClr val="000000"/>
                </a:solidFill>
                <a:ea typeface="ＭＳ Ｐゴシック" charset="0"/>
                <a:cs typeface="Times New Roman" charset="0"/>
                <a:sym typeface="Times New Roman" charset="0"/>
              </a:rPr>
              <a:t>* </a:t>
            </a:r>
          </a:p>
          <a:p>
            <a:pPr marL="39688" eaLnBrk="1" hangingPunct="1">
              <a:lnSpc>
                <a:spcPct val="90000"/>
              </a:lnSpc>
              <a:spcBef>
                <a:spcPts val="450"/>
              </a:spcBef>
            </a:pPr>
            <a:endParaRPr lang="en-US" dirty="0">
              <a:solidFill>
                <a:srgbClr val="000000"/>
              </a:solidFill>
              <a:ea typeface="ＭＳ Ｐゴシック" charset="0"/>
              <a:cs typeface="Times New Roman" charset="0"/>
              <a:sym typeface="Times New Roman" charset="0"/>
            </a:endParaRPr>
          </a:p>
          <a:p>
            <a:pPr marL="39688" eaLnBrk="1" hangingPunct="1">
              <a:lnSpc>
                <a:spcPct val="90000"/>
              </a:lnSpc>
              <a:spcBef>
                <a:spcPts val="450"/>
              </a:spcBef>
            </a:pPr>
            <a:endParaRPr lang="en-US" dirty="0">
              <a:solidFill>
                <a:srgbClr val="000000"/>
              </a:solidFill>
              <a:ea typeface="ＭＳ Ｐゴシック" charset="0"/>
              <a:cs typeface="Times New Roman" charset="0"/>
              <a:sym typeface="Times New Roman" charset="0"/>
            </a:endParaRPr>
          </a:p>
          <a:p>
            <a:pPr marL="39688" eaLnBrk="1" hangingPunct="1">
              <a:lnSpc>
                <a:spcPct val="90000"/>
              </a:lnSpc>
              <a:spcBef>
                <a:spcPts val="450"/>
              </a:spcBef>
            </a:pPr>
            <a:r>
              <a:rPr lang="en-US" dirty="0" smtClean="0">
                <a:solidFill>
                  <a:srgbClr val="000000"/>
                </a:solidFill>
                <a:ea typeface="ＭＳ Ｐゴシック" charset="0"/>
                <a:cs typeface="Times New Roman" charset="0"/>
                <a:sym typeface="Times New Roman" charset="0"/>
              </a:rPr>
              <a:t> </a:t>
            </a:r>
            <a:endParaRPr lang="en-US" dirty="0">
              <a:solidFill>
                <a:srgbClr val="000000"/>
              </a:solidFill>
              <a:ea typeface="ＭＳ Ｐゴシック" charset="0"/>
              <a:cs typeface="Times New Roman" charset="0"/>
              <a:sym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
          <p:cNvSpPr>
            <a:spLocks noGrp="1" noRot="1" noChangeAspect="1" noChangeArrowheads="1" noTextEdit="1"/>
          </p:cNvSpPr>
          <p:nvPr>
            <p:ph type="sldImg"/>
          </p:nvPr>
        </p:nvSpPr>
        <p:spPr>
          <a:solidFill>
            <a:srgbClr val="FFFFFF"/>
          </a:solidFill>
          <a:ln/>
        </p:spPr>
      </p:sp>
      <p:sp>
        <p:nvSpPr>
          <p:cNvPr id="120834"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9688" eaLnBrk="1" hangingPunct="1">
              <a:lnSpc>
                <a:spcPct val="90000"/>
              </a:lnSpc>
              <a:spcBef>
                <a:spcPts val="450"/>
              </a:spcBef>
            </a:pPr>
            <a:r>
              <a:rPr lang="en-US">
                <a:solidFill>
                  <a:srgbClr val="000000"/>
                </a:solidFill>
                <a:ea typeface="ＭＳ Ｐゴシック" charset="0"/>
                <a:cs typeface="Times New Roman" charset="0"/>
                <a:sym typeface="Times New Roman" charset="0"/>
              </a:rP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the areas consumers and the public care about most.</a:t>
            </a:r>
          </a:p>
          <a:p>
            <a:r>
              <a:rPr lang="en-US" dirty="0" smtClean="0"/>
              <a:t>Malcolm Sparrow</a:t>
            </a:r>
          </a:p>
          <a:p>
            <a:endParaRPr lang="en-US" dirty="0" smtClean="0"/>
          </a:p>
          <a:p>
            <a:endParaRPr lang="en-US" dirty="0" smtClean="0"/>
          </a:p>
          <a:p>
            <a:endParaRPr lang="en-US" dirty="0" smtClean="0"/>
          </a:p>
          <a:p>
            <a:endParaRPr lang="en-US" dirty="0" smtClean="0"/>
          </a:p>
        </p:txBody>
      </p:sp>
    </p:spTree>
    <p:extLst>
      <p:ext uri="{BB962C8B-B14F-4D97-AF65-F5344CB8AC3E}">
        <p14:creationId xmlns="" xmlns:p14="http://schemas.microsoft.com/office/powerpoint/2010/main" val="1121587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Grp="1" noRot="1" noChangeAspect="1" noChangeArrowheads="1" noTextEdit="1"/>
          </p:cNvSpPr>
          <p:nvPr>
            <p:ph type="sldImg"/>
          </p:nvPr>
        </p:nvSpPr>
        <p:spPr>
          <a:solidFill>
            <a:srgbClr val="FFFFFF"/>
          </a:solidFill>
          <a:ln/>
        </p:spPr>
      </p:sp>
      <p:sp>
        <p:nvSpPr>
          <p:cNvPr id="118786"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9688" eaLnBrk="1" hangingPunct="1">
              <a:lnSpc>
                <a:spcPct val="90000"/>
              </a:lnSpc>
              <a:spcBef>
                <a:spcPts val="450"/>
              </a:spcBef>
            </a:pPr>
            <a:r>
              <a:rPr lang="en-US" dirty="0">
                <a:solidFill>
                  <a:srgbClr val="000000"/>
                </a:solidFill>
                <a:ea typeface="ＭＳ Ｐゴシック" charset="0"/>
                <a:cs typeface="Times New Roman" charset="0"/>
                <a:sym typeface="Times New Roman" charset="0"/>
              </a:rPr>
              <a:t> </a:t>
            </a:r>
            <a:r>
              <a:rPr lang="en-US" sz="1200" dirty="0" smtClean="0">
                <a:solidFill>
                  <a:srgbClr val="0000FF"/>
                </a:solidFill>
                <a:latin typeface="Arial" charset="0"/>
                <a:ea typeface="ヒラギノ角ゴ ProN W3" charset="0"/>
                <a:cs typeface="ヒラギノ角ゴ ProN W3" charset="0"/>
              </a:rPr>
              <a:t> Note: The</a:t>
            </a:r>
            <a:r>
              <a:rPr lang="en-US" sz="1200" baseline="0" dirty="0" smtClean="0">
                <a:solidFill>
                  <a:srgbClr val="0000FF"/>
                </a:solidFill>
                <a:latin typeface="Arial" charset="0"/>
                <a:ea typeface="ヒラギノ角ゴ ProN W3" charset="0"/>
                <a:cs typeface="ヒラギノ角ゴ ProN W3" charset="0"/>
              </a:rPr>
              <a:t> tracking tool is for </a:t>
            </a:r>
            <a:r>
              <a:rPr lang="en-US" sz="1200" dirty="0" smtClean="0">
                <a:solidFill>
                  <a:srgbClr val="0000FF"/>
                </a:solidFill>
                <a:latin typeface="Arial" charset="0"/>
                <a:ea typeface="ヒラギノ角ゴ ProN W3" charset="0"/>
                <a:cs typeface="ヒラギノ角ゴ ProN W3" charset="0"/>
              </a:rPr>
              <a:t>“internal” use only because it contains resident specific data.  It should not be shared outside the home unless information is “de-identified”.</a:t>
            </a:r>
            <a:r>
              <a:rPr lang="en-US" sz="1200" baseline="0" dirty="0" smtClean="0">
                <a:solidFill>
                  <a:srgbClr val="0000FF"/>
                </a:solidFill>
                <a:latin typeface="Arial" charset="0"/>
                <a:ea typeface="ヒラギノ角ゴ ProN W3" charset="0"/>
                <a:cs typeface="ヒラギノ角ゴ ProN W3" charset="0"/>
              </a:rPr>
              <a:t>  Only aggregate data is uploaded from this tool to the AE website.  The advantage to NHs of doing this is they can then compare their performance to other NHs and show results. </a:t>
            </a:r>
            <a:endParaRPr lang="en-US" dirty="0">
              <a:solidFill>
                <a:srgbClr val="000000"/>
              </a:solidFill>
              <a:ea typeface="ＭＳ Ｐゴシック" charset="0"/>
              <a:cs typeface="Times New Roman" charset="0"/>
              <a:sym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Grp="1" noRot="1" noChangeAspect="1" noChangeArrowheads="1" noTextEdit="1"/>
          </p:cNvSpPr>
          <p:nvPr>
            <p:ph type="sldImg"/>
          </p:nvPr>
        </p:nvSpPr>
        <p:spPr>
          <a:solidFill>
            <a:srgbClr val="FFFFFF"/>
          </a:solidFill>
          <a:ln/>
        </p:spPr>
      </p:sp>
      <p:sp>
        <p:nvSpPr>
          <p:cNvPr id="118786"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9688" eaLnBrk="1" hangingPunct="1">
              <a:lnSpc>
                <a:spcPct val="90000"/>
              </a:lnSpc>
              <a:spcBef>
                <a:spcPts val="450"/>
              </a:spcBef>
            </a:pPr>
            <a:r>
              <a:rPr lang="en-US">
                <a:solidFill>
                  <a:srgbClr val="000000"/>
                </a:solidFill>
                <a:ea typeface="ＭＳ Ｐゴシック" charset="0"/>
                <a:cs typeface="Times New Roman" charset="0"/>
                <a:sym typeface="Times New Roman" charset="0"/>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Grp="1" noRot="1" noChangeAspect="1" noChangeArrowheads="1" noTextEdit="1"/>
          </p:cNvSpPr>
          <p:nvPr>
            <p:ph type="sldImg"/>
          </p:nvPr>
        </p:nvSpPr>
        <p:spPr>
          <a:solidFill>
            <a:srgbClr val="FFFFFF"/>
          </a:solidFill>
          <a:ln/>
        </p:spPr>
      </p:sp>
      <p:sp>
        <p:nvSpPr>
          <p:cNvPr id="118786"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9688" eaLnBrk="1" hangingPunct="1">
              <a:lnSpc>
                <a:spcPct val="90000"/>
              </a:lnSpc>
              <a:spcBef>
                <a:spcPts val="450"/>
              </a:spcBef>
            </a:pPr>
            <a:r>
              <a:rPr lang="en-US">
                <a:solidFill>
                  <a:srgbClr val="000000"/>
                </a:solidFill>
                <a:ea typeface="ＭＳ Ｐゴシック" charset="0"/>
                <a:cs typeface="Times New Roman" charset="0"/>
                <a:sym typeface="Times New Roman" charset="0"/>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744D24-839C-407D-9383-21FD9A0EF6E0}" type="slidenum">
              <a:rPr lang="en-US" smtClean="0"/>
              <a:pPr/>
              <a:t>27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DA4B96-7E10-4C8F-B27D-EFB66803DBAA}" type="slidenum">
              <a:rPr lang="en-US" smtClean="0"/>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744D24-839C-407D-9383-21FD9A0EF6E0}" type="slidenum">
              <a:rPr lang="en-US" smtClean="0"/>
              <a:pPr/>
              <a:t>34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Rot="1" noChangeAspect="1" noChangeArrowheads="1" noTextEdit="1"/>
          </p:cNvSpPr>
          <p:nvPr>
            <p:ph type="sldImg"/>
          </p:nvPr>
        </p:nvSpPr>
        <p:spPr>
          <a:solidFill>
            <a:srgbClr val="FFFFFF"/>
          </a:solidFill>
          <a:ln/>
        </p:spPr>
      </p:sp>
      <p:sp>
        <p:nvSpPr>
          <p:cNvPr id="57346"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9688" eaLnBrk="1" hangingPunct="1">
              <a:spcBef>
                <a:spcPts val="475"/>
              </a:spcBef>
              <a:buClr>
                <a:srgbClr val="000000"/>
              </a:buClr>
              <a:buFontTx/>
              <a:buChar char="•"/>
            </a:pPr>
            <a:r>
              <a:rPr lang="en-US" sz="1400" dirty="0">
                <a:solidFill>
                  <a:srgbClr val="000000"/>
                </a:solidFill>
                <a:ea typeface="ＭＳ Ｐゴシック" charset="0"/>
                <a:cs typeface="Times New Roman" charset="0"/>
                <a:sym typeface="Times New Roman" charset="0"/>
              </a:rPr>
              <a:t> </a:t>
            </a:r>
            <a:r>
              <a:rPr lang="en-US" sz="1400" dirty="0" smtClean="0">
                <a:solidFill>
                  <a:srgbClr val="000000"/>
                </a:solidFill>
                <a:ea typeface="ＭＳ Ｐゴシック" charset="0"/>
                <a:cs typeface="Times New Roman" charset="0"/>
                <a:sym typeface="Times New Roman" charset="0"/>
              </a:rPr>
              <a:t> </a:t>
            </a:r>
            <a:endParaRPr lang="en-US" sz="1400" dirty="0">
              <a:solidFill>
                <a:srgbClr val="000000"/>
              </a:solidFill>
              <a:ea typeface="ＭＳ Ｐゴシック" charset="0"/>
              <a:cs typeface="Times New Roman" charset="0"/>
              <a:sym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Rot="1" noChangeAspect="1" noChangeArrowheads="1" noTextEdit="1"/>
          </p:cNvSpPr>
          <p:nvPr>
            <p:ph type="sldImg"/>
          </p:nvPr>
        </p:nvSpPr>
        <p:spPr>
          <a:solidFill>
            <a:srgbClr val="FFFFFF"/>
          </a:solidFill>
          <a:ln/>
        </p:spPr>
      </p:sp>
      <p:sp>
        <p:nvSpPr>
          <p:cNvPr id="57346"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9688" eaLnBrk="1" hangingPunct="1">
              <a:spcBef>
                <a:spcPts val="475"/>
              </a:spcBef>
              <a:buClr>
                <a:srgbClr val="000000"/>
              </a:buClr>
              <a:buFontTx/>
              <a:buChar char="•"/>
            </a:pPr>
            <a:r>
              <a:rPr lang="en-US" sz="1400" dirty="0">
                <a:solidFill>
                  <a:srgbClr val="000000"/>
                </a:solidFill>
                <a:ea typeface="ＭＳ Ｐゴシック" charset="0"/>
                <a:cs typeface="Times New Roman" charset="0"/>
                <a:sym typeface="Times New Roman" charset="0"/>
              </a:rPr>
              <a:t> </a:t>
            </a:r>
            <a:r>
              <a:rPr lang="en-US" sz="1400" dirty="0" smtClean="0">
                <a:solidFill>
                  <a:srgbClr val="000000"/>
                </a:solidFill>
                <a:ea typeface="ＭＳ Ｐゴシック" charset="0"/>
                <a:cs typeface="Times New Roman" charset="0"/>
                <a:sym typeface="Times New Roman" charset="0"/>
              </a:rPr>
              <a:t> </a:t>
            </a:r>
            <a:endParaRPr lang="en-US" sz="1400" dirty="0">
              <a:solidFill>
                <a:srgbClr val="000000"/>
              </a:solidFill>
              <a:ea typeface="ＭＳ Ｐゴシック" charset="0"/>
              <a:cs typeface="Times New Roman" charset="0"/>
              <a:sym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0AA55-451D-9446-BDC9-ED1A65A99ECF}" type="slidenum">
              <a:rPr lang="en-US" smtClean="0"/>
              <a:pPr/>
              <a:t>5</a:t>
            </a:fld>
            <a:endParaRPr lang="en-US" dirty="0"/>
          </a:p>
        </p:txBody>
      </p:sp>
    </p:spTree>
    <p:extLst>
      <p:ext uri="{BB962C8B-B14F-4D97-AF65-F5344CB8AC3E}">
        <p14:creationId xmlns:p14="http://schemas.microsoft.com/office/powerpoint/2010/main" xmlns="" val="4208698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Rot="1" noChangeAspect="1" noChangeArrowheads="1" noTextEdit="1"/>
          </p:cNvSpPr>
          <p:nvPr>
            <p:ph type="sldImg"/>
          </p:nvPr>
        </p:nvSpPr>
        <p:spPr>
          <a:solidFill>
            <a:srgbClr val="FFFFFF"/>
          </a:solidFill>
          <a:ln/>
        </p:spPr>
      </p:sp>
      <p:sp>
        <p:nvSpPr>
          <p:cNvPr id="57346"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9688" eaLnBrk="1" hangingPunct="1">
              <a:spcBef>
                <a:spcPts val="475"/>
              </a:spcBef>
              <a:buClr>
                <a:srgbClr val="000000"/>
              </a:buClr>
              <a:buFontTx/>
              <a:buChar char="•"/>
            </a:pPr>
            <a:r>
              <a:rPr lang="en-US" sz="1400" dirty="0">
                <a:solidFill>
                  <a:srgbClr val="000000"/>
                </a:solidFill>
                <a:ea typeface="ＭＳ Ｐゴシック" charset="0"/>
                <a:cs typeface="Times New Roman" charset="0"/>
                <a:sym typeface="Times New Roman" charset="0"/>
              </a:rPr>
              <a:t> </a:t>
            </a:r>
            <a:r>
              <a:rPr lang="en-US" sz="1400" dirty="0" smtClean="0">
                <a:solidFill>
                  <a:srgbClr val="000000"/>
                </a:solidFill>
                <a:ea typeface="ＭＳ Ｐゴシック" charset="0"/>
                <a:cs typeface="Times New Roman" charset="0"/>
                <a:sym typeface="Times New Roman" charset="0"/>
              </a:rPr>
              <a:t> </a:t>
            </a:r>
            <a:endParaRPr lang="en-US" sz="1400" dirty="0">
              <a:solidFill>
                <a:srgbClr val="000000"/>
              </a:solidFill>
              <a:ea typeface="ＭＳ Ｐゴシック" charset="0"/>
              <a:cs typeface="Times New Roman" charset="0"/>
              <a:sym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Rot="1" noChangeAspect="1" noChangeArrowheads="1" noTextEdit="1"/>
          </p:cNvSpPr>
          <p:nvPr>
            <p:ph type="sldImg"/>
          </p:nvPr>
        </p:nvSpPr>
        <p:spPr>
          <a:solidFill>
            <a:srgbClr val="FFFFFF"/>
          </a:solidFill>
          <a:ln/>
        </p:spPr>
      </p:sp>
      <p:sp>
        <p:nvSpPr>
          <p:cNvPr id="57346"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9688" eaLnBrk="1" hangingPunct="1">
              <a:spcBef>
                <a:spcPts val="475"/>
              </a:spcBef>
              <a:buClr>
                <a:srgbClr val="000000"/>
              </a:buClr>
              <a:buFontTx/>
              <a:buChar char="•"/>
            </a:pPr>
            <a:r>
              <a:rPr lang="en-US" sz="1400" dirty="0">
                <a:solidFill>
                  <a:srgbClr val="000000"/>
                </a:solidFill>
                <a:ea typeface="ＭＳ Ｐゴシック" charset="0"/>
                <a:cs typeface="Times New Roman" charset="0"/>
                <a:sym typeface="Times New Roman" charset="0"/>
              </a:rPr>
              <a:t> </a:t>
            </a:r>
            <a:r>
              <a:rPr lang="en-US" sz="1400" dirty="0" smtClean="0">
                <a:solidFill>
                  <a:srgbClr val="000000"/>
                </a:solidFill>
                <a:ea typeface="ＭＳ Ｐゴシック" charset="0"/>
                <a:cs typeface="Times New Roman" charset="0"/>
                <a:sym typeface="Times New Roman" charset="0"/>
              </a:rPr>
              <a:t> </a:t>
            </a:r>
            <a:endParaRPr lang="en-US" sz="1400" dirty="0">
              <a:solidFill>
                <a:srgbClr val="000000"/>
              </a:solidFill>
              <a:ea typeface="ＭＳ Ｐゴシック" charset="0"/>
              <a:cs typeface="Times New Roman" charset="0"/>
              <a:sym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Grp="1" noRot="1" noChangeAspect="1" noChangeArrowheads="1" noTextEdit="1"/>
          </p:cNvSpPr>
          <p:nvPr>
            <p:ph type="sldImg"/>
          </p:nvPr>
        </p:nvSpPr>
        <p:spPr>
          <a:solidFill>
            <a:srgbClr val="FFFFFF"/>
          </a:solidFill>
          <a:ln/>
        </p:spPr>
      </p:sp>
      <p:sp>
        <p:nvSpPr>
          <p:cNvPr id="118786"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9688" marR="0" indent="0" algn="l" defTabSz="457200" rtl="0" eaLnBrk="1" fontAlgn="auto" latinLnBrk="0" hangingPunct="1">
              <a:lnSpc>
                <a:spcPct val="90000"/>
              </a:lnSpc>
              <a:spcBef>
                <a:spcPts val="450"/>
              </a:spcBef>
              <a:spcAft>
                <a:spcPts val="0"/>
              </a:spcAft>
              <a:buClrTx/>
              <a:buSzTx/>
              <a:buFontTx/>
              <a:buNone/>
              <a:tabLst/>
              <a:defRPr/>
            </a:pPr>
            <a:r>
              <a:rPr lang="en-US" dirty="0" smtClean="0">
                <a:solidFill>
                  <a:srgbClr val="000000"/>
                </a:solidFill>
                <a:ea typeface="ＭＳ Ｐゴシック" charset="0"/>
                <a:cs typeface="Times New Roman" charset="0"/>
                <a:sym typeface="Times New Roman" charset="0"/>
              </a:rPr>
              <a:t>All the things that</a:t>
            </a:r>
            <a:r>
              <a:rPr lang="en-US" baseline="0" dirty="0" smtClean="0">
                <a:solidFill>
                  <a:srgbClr val="000000"/>
                </a:solidFill>
                <a:ea typeface="ＭＳ Ｐゴシック" charset="0"/>
                <a:cs typeface="Times New Roman" charset="0"/>
                <a:sym typeface="Times New Roman" charset="0"/>
              </a:rPr>
              <a:t> QAPI will be emphasizing are built into AE’s free resources for NHs</a:t>
            </a:r>
            <a:endParaRPr lang="en-US" dirty="0" smtClean="0">
              <a:solidFill>
                <a:srgbClr val="000000"/>
              </a:solidFill>
              <a:ea typeface="ＭＳ Ｐゴシック" charset="0"/>
              <a:cs typeface="Times New Roman" charset="0"/>
              <a:sym typeface="Times New Roman" charset="0"/>
            </a:endParaRPr>
          </a:p>
          <a:p>
            <a:pPr marL="39688" marR="0" indent="0" algn="l" defTabSz="457200" rtl="0" eaLnBrk="1" fontAlgn="auto" latinLnBrk="0" hangingPunct="1">
              <a:lnSpc>
                <a:spcPct val="90000"/>
              </a:lnSpc>
              <a:spcBef>
                <a:spcPts val="450"/>
              </a:spcBef>
              <a:spcAft>
                <a:spcPts val="0"/>
              </a:spcAft>
              <a:buClrTx/>
              <a:buSzTx/>
              <a:buFontTx/>
              <a:buNone/>
              <a:tabLst/>
              <a:defRPr/>
            </a:pPr>
            <a:endParaRPr lang="en-US" dirty="0" smtClean="0">
              <a:solidFill>
                <a:srgbClr val="000000"/>
              </a:solidFill>
              <a:ea typeface="ＭＳ Ｐゴシック" charset="0"/>
              <a:cs typeface="Times New Roman" charset="0"/>
              <a:sym typeface="Times New Roman" charset="0"/>
            </a:endParaRPr>
          </a:p>
          <a:p>
            <a:pPr marL="39688" marR="0" indent="0" algn="l" defTabSz="457200" rtl="0" eaLnBrk="1" fontAlgn="auto" latinLnBrk="0" hangingPunct="1">
              <a:lnSpc>
                <a:spcPct val="90000"/>
              </a:lnSpc>
              <a:spcBef>
                <a:spcPts val="450"/>
              </a:spcBef>
              <a:spcAft>
                <a:spcPts val="0"/>
              </a:spcAft>
              <a:buClrTx/>
              <a:buSzTx/>
              <a:buFontTx/>
              <a:buNone/>
              <a:tabLst/>
              <a:defRPr/>
            </a:pPr>
            <a:r>
              <a:rPr lang="en-US" dirty="0" smtClean="0">
                <a:solidFill>
                  <a:srgbClr val="000000"/>
                </a:solidFill>
                <a:ea typeface="ＭＳ Ｐゴシック" charset="0"/>
                <a:cs typeface="Times New Roman" charset="0"/>
                <a:sym typeface="Times New Roman" charset="0"/>
              </a:rPr>
              <a:t> </a:t>
            </a:r>
            <a:r>
              <a:rPr lang="en-US" sz="1200" dirty="0" smtClean="0">
                <a:solidFill>
                  <a:srgbClr val="0000FF"/>
                </a:solidFill>
                <a:latin typeface="Arial" charset="0"/>
                <a:ea typeface="ヒラギノ角ゴ ProN W3" charset="0"/>
                <a:cs typeface="ヒラギノ角ゴ ProN W3" charset="0"/>
              </a:rPr>
              <a:t>Performance improvement: it</a:t>
            </a:r>
            <a:r>
              <a:rPr lang="ja-JP" altLang="en-US" sz="1200" dirty="0" smtClean="0">
                <a:solidFill>
                  <a:srgbClr val="0000FF"/>
                </a:solidFill>
                <a:latin typeface="Arial" charset="0"/>
                <a:ea typeface="ヒラギノ角ゴ ProN W3" charset="0"/>
                <a:cs typeface="ヒラギノ角ゴ ProN W3" charset="0"/>
              </a:rPr>
              <a:t>’</a:t>
            </a:r>
            <a:r>
              <a:rPr lang="en-US" altLang="ja-JP" sz="1200" dirty="0" smtClean="0">
                <a:solidFill>
                  <a:srgbClr val="0000FF"/>
                </a:solidFill>
                <a:latin typeface="Arial" charset="0"/>
                <a:ea typeface="ヒラギノ角ゴ ProN W3" charset="0"/>
                <a:cs typeface="ヒラギノ角ゴ ProN W3" charset="0"/>
              </a:rPr>
              <a:t>s the right thing to do</a:t>
            </a:r>
            <a:endParaRPr lang="en-US" sz="1200" dirty="0" smtClean="0">
              <a:solidFill>
                <a:srgbClr val="0000FF"/>
              </a:solidFill>
              <a:latin typeface="Arial" charset="0"/>
              <a:ea typeface="ヒラギノ角ゴ ProN W3" charset="0"/>
              <a:cs typeface="ヒラギノ角ゴ ProN W3" charset="0"/>
            </a:endParaRPr>
          </a:p>
          <a:p>
            <a:pPr marL="39688" eaLnBrk="1" hangingPunct="1">
              <a:lnSpc>
                <a:spcPct val="90000"/>
              </a:lnSpc>
              <a:spcBef>
                <a:spcPts val="450"/>
              </a:spcBef>
            </a:pPr>
            <a:endParaRPr lang="en-US" dirty="0">
              <a:solidFill>
                <a:srgbClr val="000000"/>
              </a:solidFill>
              <a:ea typeface="ＭＳ Ｐゴシック" charset="0"/>
              <a:cs typeface="Times New Roman" charset="0"/>
              <a:sym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44D24-839C-407D-9383-21FD9A0EF6E0}" type="slidenum">
              <a:rPr lang="en-US" smtClean="0"/>
              <a:pPr/>
              <a:t>19</a:t>
            </a:fld>
            <a:endParaRPr lang="en-US" dirty="0"/>
          </a:p>
        </p:txBody>
      </p:sp>
    </p:spTree>
    <p:extLst>
      <p:ext uri="{BB962C8B-B14F-4D97-AF65-F5344CB8AC3E}">
        <p14:creationId xmlns="" xmlns:p14="http://schemas.microsoft.com/office/powerpoint/2010/main" val="2372101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BC004B5-7ABE-7346-8062-233303DB9C2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81295521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0B167A5-CA7D-F640-B595-9ED0E283AF5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98386783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0C0E3D8-CB29-494E-9E1C-C2D167DF386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21305740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09625" y="2214563"/>
            <a:ext cx="3902075" cy="3881437"/>
          </a:xfrm>
        </p:spPr>
        <p:txBody>
          <a:bodyPr/>
          <a:lstStyle/>
          <a:p>
            <a:pPr lvl="0"/>
            <a:endParaRPr lang="en-US" noProof="0" dirty="0" smtClean="0">
              <a:sym typeface="Arial" pitchFamily="34" charset="0"/>
            </a:endParaRPr>
          </a:p>
        </p:txBody>
      </p:sp>
      <p:sp>
        <p:nvSpPr>
          <p:cNvPr id="4" name="Text Placeholder 3"/>
          <p:cNvSpPr>
            <a:spLocks noGrp="1"/>
          </p:cNvSpPr>
          <p:nvPr>
            <p:ph type="body" sz="half" idx="2"/>
          </p:nvPr>
        </p:nvSpPr>
        <p:spPr>
          <a:xfrm>
            <a:off x="4864100" y="2214563"/>
            <a:ext cx="3903663"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809625" y="6373813"/>
            <a:ext cx="1905000" cy="457200"/>
          </a:xfrm>
          <a:prstGeom prst="rect">
            <a:avLst/>
          </a:prstGeom>
        </p:spPr>
        <p:txBody>
          <a:bodyPr/>
          <a:lstStyle>
            <a:lvl1pPr algn="ctr">
              <a:defRPr>
                <a:latin typeface="Times New Roman" pitchFamily="18" charset="0"/>
                <a:ea typeface="ヒラギノ角ゴ ProN W3" charset="-128"/>
                <a:cs typeface="+mn-cs"/>
                <a:sym typeface="Times New Roman" pitchFamily="18" charset="0"/>
              </a:defRPr>
            </a:lvl1pPr>
          </a:lstStyle>
          <a:p>
            <a:pPr defTabSz="914400" fontAlgn="base">
              <a:spcBef>
                <a:spcPct val="0"/>
              </a:spcBef>
              <a:spcAft>
                <a:spcPct val="0"/>
              </a:spcAft>
              <a:defRPr/>
            </a:pPr>
            <a:endParaRPr lang="en-US" sz="2400">
              <a:solidFill>
                <a:srgbClr val="000000"/>
              </a:solidFill>
              <a:cs typeface="ヒラギノ角ゴ ProN W3"/>
            </a:endParaRPr>
          </a:p>
        </p:txBody>
      </p:sp>
      <p:sp>
        <p:nvSpPr>
          <p:cNvPr id="6" name="Footer Placeholder 5"/>
          <p:cNvSpPr>
            <a:spLocks noGrp="1" noChangeArrowheads="1"/>
          </p:cNvSpPr>
          <p:nvPr>
            <p:ph type="ftr" sz="quarter" idx="11"/>
          </p:nvPr>
        </p:nvSpPr>
        <p:spPr>
          <a:xfrm>
            <a:off x="3132138" y="6376988"/>
            <a:ext cx="3086100" cy="457200"/>
          </a:xfrm>
          <a:prstGeom prst="rect">
            <a:avLst/>
          </a:prstGeom>
        </p:spPr>
        <p:txBody>
          <a:bodyPr/>
          <a:lstStyle>
            <a:lvl1pPr algn="ctr">
              <a:defRPr>
                <a:latin typeface="Times New Roman" pitchFamily="18" charset="0"/>
                <a:ea typeface="ヒラギノ角ゴ ProN W3" charset="-128"/>
                <a:cs typeface="+mn-cs"/>
                <a:sym typeface="Times New Roman" pitchFamily="18" charset="0"/>
              </a:defRPr>
            </a:lvl1pPr>
          </a:lstStyle>
          <a:p>
            <a:pPr defTabSz="914400" fontAlgn="base">
              <a:spcBef>
                <a:spcPct val="0"/>
              </a:spcBef>
              <a:spcAft>
                <a:spcPct val="0"/>
              </a:spcAft>
              <a:defRPr/>
            </a:pPr>
            <a:endParaRPr lang="en-US" sz="2400">
              <a:solidFill>
                <a:srgbClr val="000000"/>
              </a:solidFill>
              <a:cs typeface="ヒラギノ角ゴ ProN W3"/>
            </a:endParaRPr>
          </a:p>
        </p:txBody>
      </p:sp>
      <p:sp>
        <p:nvSpPr>
          <p:cNvPr id="7" name="Rectangle 6"/>
          <p:cNvSpPr>
            <a:spLocks noGrp="1" noChangeArrowheads="1"/>
          </p:cNvSpPr>
          <p:nvPr>
            <p:ph type="sldNum" sz="quarter" idx="12"/>
          </p:nvPr>
        </p:nvSpPr>
        <p:spPr/>
        <p:txBody>
          <a:bodyPr/>
          <a:lstStyle>
            <a:lvl1pPr>
              <a:defRPr smtClean="0"/>
            </a:lvl1pPr>
          </a:lstStyle>
          <a:p>
            <a:pPr>
              <a:defRPr/>
            </a:pPr>
            <a:fld id="{6650D8A3-A748-7F44-8003-6BED41D6C0B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697865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BC004B5-7ABE-7346-8062-233303DB9C2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81295521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035C069-1764-E042-9D85-D2D43818667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22720607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B88739F0-26F1-C44A-BFBD-E3D0EFB2746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08371013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80EF2BD9-071D-7A4C-8058-C284D207D4C2}"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0078347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FDC24DFC-16A5-C546-951E-4B598C24739A}"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36699612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DAE5B93-5EA6-2046-BF45-D6251F7BBB7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16269197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B6BC6024-D4C8-A54A-9452-0969C9F5B724}"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0775681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035C069-1764-E042-9D85-D2D43818667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22720607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DEB360BF-7025-9F43-B942-508C92E6006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71872344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35C9F3E-2F00-F146-A225-AD61D26202E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9631718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0B167A5-CA7D-F640-B595-9ED0E283AF5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98386783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0C0E3D8-CB29-494E-9E1C-C2D167DF386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21305740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09625" y="2214563"/>
            <a:ext cx="3902075" cy="3881437"/>
          </a:xfrm>
        </p:spPr>
        <p:txBody>
          <a:bodyPr/>
          <a:lstStyle/>
          <a:p>
            <a:pPr lvl="0"/>
            <a:endParaRPr lang="en-US" noProof="0" dirty="0" smtClean="0">
              <a:sym typeface="Arial" pitchFamily="34" charset="0"/>
            </a:endParaRPr>
          </a:p>
        </p:txBody>
      </p:sp>
      <p:sp>
        <p:nvSpPr>
          <p:cNvPr id="4" name="Text Placeholder 3"/>
          <p:cNvSpPr>
            <a:spLocks noGrp="1"/>
          </p:cNvSpPr>
          <p:nvPr>
            <p:ph type="body" sz="half" idx="2"/>
          </p:nvPr>
        </p:nvSpPr>
        <p:spPr>
          <a:xfrm>
            <a:off x="4864100" y="2214563"/>
            <a:ext cx="3903663"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809625" y="6373813"/>
            <a:ext cx="1905000" cy="457200"/>
          </a:xfrm>
          <a:prstGeom prst="rect">
            <a:avLst/>
          </a:prstGeom>
        </p:spPr>
        <p:txBody>
          <a:bodyPr/>
          <a:lstStyle>
            <a:lvl1pPr algn="ctr">
              <a:defRPr>
                <a:latin typeface="Times New Roman" pitchFamily="18" charset="0"/>
                <a:ea typeface="ヒラギノ角ゴ ProN W3" charset="-128"/>
                <a:cs typeface="+mn-cs"/>
                <a:sym typeface="Times New Roman" pitchFamily="18" charset="0"/>
              </a:defRPr>
            </a:lvl1pPr>
          </a:lstStyle>
          <a:p>
            <a:pPr defTabSz="914400" fontAlgn="base">
              <a:spcBef>
                <a:spcPct val="0"/>
              </a:spcBef>
              <a:spcAft>
                <a:spcPct val="0"/>
              </a:spcAft>
              <a:defRPr/>
            </a:pPr>
            <a:endParaRPr lang="en-US" sz="2400">
              <a:solidFill>
                <a:srgbClr val="000000"/>
              </a:solidFill>
              <a:cs typeface="ヒラギノ角ゴ ProN W3"/>
            </a:endParaRPr>
          </a:p>
        </p:txBody>
      </p:sp>
      <p:sp>
        <p:nvSpPr>
          <p:cNvPr id="6" name="Footer Placeholder 5"/>
          <p:cNvSpPr>
            <a:spLocks noGrp="1" noChangeArrowheads="1"/>
          </p:cNvSpPr>
          <p:nvPr>
            <p:ph type="ftr" sz="quarter" idx="11"/>
          </p:nvPr>
        </p:nvSpPr>
        <p:spPr>
          <a:xfrm>
            <a:off x="3132138" y="6376988"/>
            <a:ext cx="3086100" cy="457200"/>
          </a:xfrm>
          <a:prstGeom prst="rect">
            <a:avLst/>
          </a:prstGeom>
        </p:spPr>
        <p:txBody>
          <a:bodyPr/>
          <a:lstStyle>
            <a:lvl1pPr algn="ctr">
              <a:defRPr>
                <a:latin typeface="Times New Roman" pitchFamily="18" charset="0"/>
                <a:ea typeface="ヒラギノ角ゴ ProN W3" charset="-128"/>
                <a:cs typeface="+mn-cs"/>
                <a:sym typeface="Times New Roman" pitchFamily="18" charset="0"/>
              </a:defRPr>
            </a:lvl1pPr>
          </a:lstStyle>
          <a:p>
            <a:pPr defTabSz="914400" fontAlgn="base">
              <a:spcBef>
                <a:spcPct val="0"/>
              </a:spcBef>
              <a:spcAft>
                <a:spcPct val="0"/>
              </a:spcAft>
              <a:defRPr/>
            </a:pPr>
            <a:endParaRPr lang="en-US" sz="2400">
              <a:solidFill>
                <a:srgbClr val="000000"/>
              </a:solidFill>
              <a:cs typeface="ヒラギノ角ゴ ProN W3"/>
            </a:endParaRPr>
          </a:p>
        </p:txBody>
      </p:sp>
      <p:sp>
        <p:nvSpPr>
          <p:cNvPr id="7" name="Rectangle 6"/>
          <p:cNvSpPr>
            <a:spLocks noGrp="1" noChangeArrowheads="1"/>
          </p:cNvSpPr>
          <p:nvPr>
            <p:ph type="sldNum" sz="quarter" idx="12"/>
          </p:nvPr>
        </p:nvSpPr>
        <p:spPr/>
        <p:txBody>
          <a:bodyPr/>
          <a:lstStyle>
            <a:lvl1pPr>
              <a:defRPr smtClean="0"/>
            </a:lvl1pPr>
          </a:lstStyle>
          <a:p>
            <a:pPr>
              <a:defRPr/>
            </a:pPr>
            <a:fld id="{6650D8A3-A748-7F44-8003-6BED41D6C0B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697865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BC004B5-7ABE-7346-8062-233303DB9C2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81295521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035C069-1764-E042-9D85-D2D43818667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22720607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B88739F0-26F1-C44A-BFBD-E3D0EFB2746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08371013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80EF2BD9-071D-7A4C-8058-C284D207D4C2}"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0078347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FDC24DFC-16A5-C546-951E-4B598C24739A}"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3669961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B88739F0-26F1-C44A-BFBD-E3D0EFB2746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08371013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DAE5B93-5EA6-2046-BF45-D6251F7BBB7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16269197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B6BC6024-D4C8-A54A-9452-0969C9F5B724}"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0775681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DEB360BF-7025-9F43-B942-508C92E6006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71872344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35C9F3E-2F00-F146-A225-AD61D26202E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96317183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0B167A5-CA7D-F640-B595-9ED0E283AF5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98386783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0C0E3D8-CB29-494E-9E1C-C2D167DF386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21305740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09625" y="2214563"/>
            <a:ext cx="3902075" cy="3881437"/>
          </a:xfrm>
        </p:spPr>
        <p:txBody>
          <a:bodyPr/>
          <a:lstStyle/>
          <a:p>
            <a:pPr lvl="0"/>
            <a:endParaRPr lang="en-US" noProof="0" dirty="0" smtClean="0">
              <a:sym typeface="Arial" pitchFamily="34" charset="0"/>
            </a:endParaRPr>
          </a:p>
        </p:txBody>
      </p:sp>
      <p:sp>
        <p:nvSpPr>
          <p:cNvPr id="4" name="Text Placeholder 3"/>
          <p:cNvSpPr>
            <a:spLocks noGrp="1"/>
          </p:cNvSpPr>
          <p:nvPr>
            <p:ph type="body" sz="half" idx="2"/>
          </p:nvPr>
        </p:nvSpPr>
        <p:spPr>
          <a:xfrm>
            <a:off x="4864100" y="2214563"/>
            <a:ext cx="3903663"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809625" y="6373813"/>
            <a:ext cx="1905000" cy="457200"/>
          </a:xfrm>
          <a:prstGeom prst="rect">
            <a:avLst/>
          </a:prstGeom>
        </p:spPr>
        <p:txBody>
          <a:bodyPr/>
          <a:lstStyle>
            <a:lvl1pPr algn="ctr">
              <a:defRPr>
                <a:latin typeface="Times New Roman" pitchFamily="18" charset="0"/>
                <a:ea typeface="ヒラギノ角ゴ ProN W3" charset="-128"/>
                <a:cs typeface="+mn-cs"/>
                <a:sym typeface="Times New Roman" pitchFamily="18" charset="0"/>
              </a:defRPr>
            </a:lvl1pPr>
          </a:lstStyle>
          <a:p>
            <a:pPr defTabSz="914400" fontAlgn="base">
              <a:spcBef>
                <a:spcPct val="0"/>
              </a:spcBef>
              <a:spcAft>
                <a:spcPct val="0"/>
              </a:spcAft>
              <a:defRPr/>
            </a:pPr>
            <a:endParaRPr lang="en-US" sz="2400">
              <a:solidFill>
                <a:srgbClr val="000000"/>
              </a:solidFill>
              <a:cs typeface="ヒラギノ角ゴ ProN W3"/>
            </a:endParaRPr>
          </a:p>
        </p:txBody>
      </p:sp>
      <p:sp>
        <p:nvSpPr>
          <p:cNvPr id="6" name="Footer Placeholder 5"/>
          <p:cNvSpPr>
            <a:spLocks noGrp="1" noChangeArrowheads="1"/>
          </p:cNvSpPr>
          <p:nvPr>
            <p:ph type="ftr" sz="quarter" idx="11"/>
          </p:nvPr>
        </p:nvSpPr>
        <p:spPr>
          <a:xfrm>
            <a:off x="3132138" y="6376988"/>
            <a:ext cx="3086100" cy="457200"/>
          </a:xfrm>
          <a:prstGeom prst="rect">
            <a:avLst/>
          </a:prstGeom>
        </p:spPr>
        <p:txBody>
          <a:bodyPr/>
          <a:lstStyle>
            <a:lvl1pPr algn="ctr">
              <a:defRPr>
                <a:latin typeface="Times New Roman" pitchFamily="18" charset="0"/>
                <a:ea typeface="ヒラギノ角ゴ ProN W3" charset="-128"/>
                <a:cs typeface="+mn-cs"/>
                <a:sym typeface="Times New Roman" pitchFamily="18" charset="0"/>
              </a:defRPr>
            </a:lvl1pPr>
          </a:lstStyle>
          <a:p>
            <a:pPr defTabSz="914400" fontAlgn="base">
              <a:spcBef>
                <a:spcPct val="0"/>
              </a:spcBef>
              <a:spcAft>
                <a:spcPct val="0"/>
              </a:spcAft>
              <a:defRPr/>
            </a:pPr>
            <a:endParaRPr lang="en-US" sz="2400">
              <a:solidFill>
                <a:srgbClr val="000000"/>
              </a:solidFill>
              <a:cs typeface="ヒラギノ角ゴ ProN W3"/>
            </a:endParaRPr>
          </a:p>
        </p:txBody>
      </p:sp>
      <p:sp>
        <p:nvSpPr>
          <p:cNvPr id="7" name="Rectangle 6"/>
          <p:cNvSpPr>
            <a:spLocks noGrp="1" noChangeArrowheads="1"/>
          </p:cNvSpPr>
          <p:nvPr>
            <p:ph type="sldNum" sz="quarter" idx="12"/>
          </p:nvPr>
        </p:nvSpPr>
        <p:spPr/>
        <p:txBody>
          <a:bodyPr/>
          <a:lstStyle>
            <a:lvl1pPr>
              <a:defRPr smtClean="0"/>
            </a:lvl1pPr>
          </a:lstStyle>
          <a:p>
            <a:pPr>
              <a:defRPr/>
            </a:pPr>
            <a:fld id="{6650D8A3-A748-7F44-8003-6BED41D6C0B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697865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BC004B5-7ABE-7346-8062-233303DB9C2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81295521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035C069-1764-E042-9D85-D2D43818667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22720607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B88739F0-26F1-C44A-BFBD-E3D0EFB2746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0837101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80EF2BD9-071D-7A4C-8058-C284D207D4C2}"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0078347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80EF2BD9-071D-7A4C-8058-C284D207D4C2}"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0078347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FDC24DFC-16A5-C546-951E-4B598C24739A}"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36699612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DAE5B93-5EA6-2046-BF45-D6251F7BBB7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16269197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B6BC6024-D4C8-A54A-9452-0969C9F5B724}"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0775681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DEB360BF-7025-9F43-B942-508C92E6006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71872344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35C9F3E-2F00-F146-A225-AD61D26202E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96317183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0B167A5-CA7D-F640-B595-9ED0E283AF5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98386783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0C0E3D8-CB29-494E-9E1C-C2D167DF386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21305740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09625" y="2214563"/>
            <a:ext cx="3902075" cy="3881437"/>
          </a:xfrm>
        </p:spPr>
        <p:txBody>
          <a:bodyPr/>
          <a:lstStyle/>
          <a:p>
            <a:pPr lvl="0"/>
            <a:endParaRPr lang="en-US" noProof="0" dirty="0" smtClean="0">
              <a:sym typeface="Arial" pitchFamily="34" charset="0"/>
            </a:endParaRPr>
          </a:p>
        </p:txBody>
      </p:sp>
      <p:sp>
        <p:nvSpPr>
          <p:cNvPr id="4" name="Text Placeholder 3"/>
          <p:cNvSpPr>
            <a:spLocks noGrp="1"/>
          </p:cNvSpPr>
          <p:nvPr>
            <p:ph type="body" sz="half" idx="2"/>
          </p:nvPr>
        </p:nvSpPr>
        <p:spPr>
          <a:xfrm>
            <a:off x="4864100" y="2214563"/>
            <a:ext cx="3903663"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809625" y="6373813"/>
            <a:ext cx="1905000" cy="457200"/>
          </a:xfrm>
          <a:prstGeom prst="rect">
            <a:avLst/>
          </a:prstGeom>
        </p:spPr>
        <p:txBody>
          <a:bodyPr/>
          <a:lstStyle>
            <a:lvl1pPr algn="ctr">
              <a:defRPr>
                <a:latin typeface="Times New Roman" pitchFamily="18" charset="0"/>
                <a:ea typeface="ヒラギノ角ゴ ProN W3" charset="-128"/>
                <a:cs typeface="+mn-cs"/>
                <a:sym typeface="Times New Roman" pitchFamily="18" charset="0"/>
              </a:defRPr>
            </a:lvl1pPr>
          </a:lstStyle>
          <a:p>
            <a:pPr defTabSz="914400" fontAlgn="base">
              <a:spcBef>
                <a:spcPct val="0"/>
              </a:spcBef>
              <a:spcAft>
                <a:spcPct val="0"/>
              </a:spcAft>
              <a:defRPr/>
            </a:pPr>
            <a:endParaRPr lang="en-US" sz="2400">
              <a:solidFill>
                <a:srgbClr val="000000"/>
              </a:solidFill>
              <a:cs typeface="ヒラギノ角ゴ ProN W3"/>
            </a:endParaRPr>
          </a:p>
        </p:txBody>
      </p:sp>
      <p:sp>
        <p:nvSpPr>
          <p:cNvPr id="6" name="Footer Placeholder 5"/>
          <p:cNvSpPr>
            <a:spLocks noGrp="1" noChangeArrowheads="1"/>
          </p:cNvSpPr>
          <p:nvPr>
            <p:ph type="ftr" sz="quarter" idx="11"/>
          </p:nvPr>
        </p:nvSpPr>
        <p:spPr>
          <a:xfrm>
            <a:off x="3132138" y="6376988"/>
            <a:ext cx="3086100" cy="457200"/>
          </a:xfrm>
          <a:prstGeom prst="rect">
            <a:avLst/>
          </a:prstGeom>
        </p:spPr>
        <p:txBody>
          <a:bodyPr/>
          <a:lstStyle>
            <a:lvl1pPr algn="ctr">
              <a:defRPr>
                <a:latin typeface="Times New Roman" pitchFamily="18" charset="0"/>
                <a:ea typeface="ヒラギノ角ゴ ProN W3" charset="-128"/>
                <a:cs typeface="+mn-cs"/>
                <a:sym typeface="Times New Roman" pitchFamily="18" charset="0"/>
              </a:defRPr>
            </a:lvl1pPr>
          </a:lstStyle>
          <a:p>
            <a:pPr defTabSz="914400" fontAlgn="base">
              <a:spcBef>
                <a:spcPct val="0"/>
              </a:spcBef>
              <a:spcAft>
                <a:spcPct val="0"/>
              </a:spcAft>
              <a:defRPr/>
            </a:pPr>
            <a:endParaRPr lang="en-US" sz="2400">
              <a:solidFill>
                <a:srgbClr val="000000"/>
              </a:solidFill>
              <a:cs typeface="ヒラギノ角ゴ ProN W3"/>
            </a:endParaRPr>
          </a:p>
        </p:txBody>
      </p:sp>
      <p:sp>
        <p:nvSpPr>
          <p:cNvPr id="7" name="Rectangle 6"/>
          <p:cNvSpPr>
            <a:spLocks noGrp="1" noChangeArrowheads="1"/>
          </p:cNvSpPr>
          <p:nvPr>
            <p:ph type="sldNum" sz="quarter" idx="12"/>
          </p:nvPr>
        </p:nvSpPr>
        <p:spPr/>
        <p:txBody>
          <a:bodyPr/>
          <a:lstStyle>
            <a:lvl1pPr>
              <a:defRPr smtClean="0"/>
            </a:lvl1pPr>
          </a:lstStyle>
          <a:p>
            <a:pPr>
              <a:defRPr/>
            </a:pPr>
            <a:fld id="{6650D8A3-A748-7F44-8003-6BED41D6C0B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6978659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BC004B5-7ABE-7346-8062-233303DB9C2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81295521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FDC24DFC-16A5-C546-951E-4B598C24739A}"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36699612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035C069-1764-E042-9D85-D2D43818667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22720607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B88739F0-26F1-C44A-BFBD-E3D0EFB2746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08371013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80EF2BD9-071D-7A4C-8058-C284D207D4C2}"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0078347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FDC24DFC-16A5-C546-951E-4B598C24739A}"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36699612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DAE5B93-5EA6-2046-BF45-D6251F7BBB7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16269197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B6BC6024-D4C8-A54A-9452-0969C9F5B724}"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0775681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DEB360BF-7025-9F43-B942-508C92E6006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71872344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35C9F3E-2F00-F146-A225-AD61D26202E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96317183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0B167A5-CA7D-F640-B595-9ED0E283AF5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98386783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0C0E3D8-CB29-494E-9E1C-C2D167DF386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21305740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DAE5B93-5EA6-2046-BF45-D6251F7BBB7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162691977"/>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09625" y="2214563"/>
            <a:ext cx="3902075" cy="3881437"/>
          </a:xfrm>
        </p:spPr>
        <p:txBody>
          <a:bodyPr/>
          <a:lstStyle/>
          <a:p>
            <a:pPr lvl="0"/>
            <a:endParaRPr lang="en-US" noProof="0" dirty="0" smtClean="0">
              <a:sym typeface="Arial" pitchFamily="34" charset="0"/>
            </a:endParaRPr>
          </a:p>
        </p:txBody>
      </p:sp>
      <p:sp>
        <p:nvSpPr>
          <p:cNvPr id="4" name="Text Placeholder 3"/>
          <p:cNvSpPr>
            <a:spLocks noGrp="1"/>
          </p:cNvSpPr>
          <p:nvPr>
            <p:ph type="body" sz="half" idx="2"/>
          </p:nvPr>
        </p:nvSpPr>
        <p:spPr>
          <a:xfrm>
            <a:off x="4864100" y="2214563"/>
            <a:ext cx="3903663"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809625" y="6373813"/>
            <a:ext cx="1905000" cy="457200"/>
          </a:xfrm>
          <a:prstGeom prst="rect">
            <a:avLst/>
          </a:prstGeom>
        </p:spPr>
        <p:txBody>
          <a:bodyPr/>
          <a:lstStyle>
            <a:lvl1pPr algn="ctr">
              <a:defRPr>
                <a:latin typeface="Times New Roman" pitchFamily="18" charset="0"/>
                <a:ea typeface="ヒラギノ角ゴ ProN W3" charset="-128"/>
                <a:cs typeface="+mn-cs"/>
                <a:sym typeface="Times New Roman" pitchFamily="18" charset="0"/>
              </a:defRPr>
            </a:lvl1pPr>
          </a:lstStyle>
          <a:p>
            <a:pPr defTabSz="914400" fontAlgn="base">
              <a:spcBef>
                <a:spcPct val="0"/>
              </a:spcBef>
              <a:spcAft>
                <a:spcPct val="0"/>
              </a:spcAft>
              <a:defRPr/>
            </a:pPr>
            <a:endParaRPr lang="en-US" sz="2400">
              <a:solidFill>
                <a:srgbClr val="000000"/>
              </a:solidFill>
              <a:cs typeface="ヒラギノ角ゴ ProN W3"/>
            </a:endParaRPr>
          </a:p>
        </p:txBody>
      </p:sp>
      <p:sp>
        <p:nvSpPr>
          <p:cNvPr id="6" name="Footer Placeholder 5"/>
          <p:cNvSpPr>
            <a:spLocks noGrp="1" noChangeArrowheads="1"/>
          </p:cNvSpPr>
          <p:nvPr>
            <p:ph type="ftr" sz="quarter" idx="11"/>
          </p:nvPr>
        </p:nvSpPr>
        <p:spPr>
          <a:xfrm>
            <a:off x="3132138" y="6376988"/>
            <a:ext cx="3086100" cy="457200"/>
          </a:xfrm>
          <a:prstGeom prst="rect">
            <a:avLst/>
          </a:prstGeom>
        </p:spPr>
        <p:txBody>
          <a:bodyPr/>
          <a:lstStyle>
            <a:lvl1pPr algn="ctr">
              <a:defRPr>
                <a:latin typeface="Times New Roman" pitchFamily="18" charset="0"/>
                <a:ea typeface="ヒラギノ角ゴ ProN W3" charset="-128"/>
                <a:cs typeface="+mn-cs"/>
                <a:sym typeface="Times New Roman" pitchFamily="18" charset="0"/>
              </a:defRPr>
            </a:lvl1pPr>
          </a:lstStyle>
          <a:p>
            <a:pPr defTabSz="914400" fontAlgn="base">
              <a:spcBef>
                <a:spcPct val="0"/>
              </a:spcBef>
              <a:spcAft>
                <a:spcPct val="0"/>
              </a:spcAft>
              <a:defRPr/>
            </a:pPr>
            <a:endParaRPr lang="en-US" sz="2400">
              <a:solidFill>
                <a:srgbClr val="000000"/>
              </a:solidFill>
              <a:cs typeface="ヒラギノ角ゴ ProN W3"/>
            </a:endParaRPr>
          </a:p>
        </p:txBody>
      </p:sp>
      <p:sp>
        <p:nvSpPr>
          <p:cNvPr id="7" name="Rectangle 6"/>
          <p:cNvSpPr>
            <a:spLocks noGrp="1" noChangeArrowheads="1"/>
          </p:cNvSpPr>
          <p:nvPr>
            <p:ph type="sldNum" sz="quarter" idx="12"/>
          </p:nvPr>
        </p:nvSpPr>
        <p:spPr/>
        <p:txBody>
          <a:bodyPr/>
          <a:lstStyle>
            <a:lvl1pPr>
              <a:defRPr smtClean="0"/>
            </a:lvl1pPr>
          </a:lstStyle>
          <a:p>
            <a:pPr>
              <a:defRPr/>
            </a:pPr>
            <a:fld id="{6650D8A3-A748-7F44-8003-6BED41D6C0B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69786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B6BC6024-D4C8-A54A-9452-0969C9F5B724}"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0775681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DEB360BF-7025-9F43-B942-508C92E6006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7187234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35C9F3E-2F00-F146-A225-AD61D26202E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96317183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90488"/>
            <a:ext cx="8229600" cy="1509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ctr" anchorCtr="0" compatLnSpc="1">
            <a:prstTxWarp prst="textNoShape">
              <a:avLst/>
            </a:prstTxWarp>
          </a:bodyPr>
          <a:lstStyle/>
          <a:p>
            <a:pPr lvl="0"/>
            <a:r>
              <a:rPr lang="en-US">
                <a:sym typeface="Arial Bold" charset="0"/>
              </a:rPr>
              <a:t>Click to edit Master title style</a:t>
            </a:r>
          </a:p>
        </p:txBody>
      </p:sp>
      <p:sp>
        <p:nvSpPr>
          <p:cNvPr id="1027" name="Rectangle 2"/>
          <p:cNvSpPr>
            <a:spLocks noGrp="1" noChangeArrowheads="1"/>
          </p:cNvSpPr>
          <p:nvPr>
            <p:ph type="body" idx="1"/>
          </p:nvPr>
        </p:nvSpPr>
        <p:spPr bwMode="auto">
          <a:xfrm>
            <a:off x="457200" y="1600200"/>
            <a:ext cx="82296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 name="Text Box 3"/>
          <p:cNvSpPr txBox="1">
            <a:spLocks noGrp="1" noChangeArrowheads="1"/>
          </p:cNvSpPr>
          <p:nvPr>
            <p:ph type="sldNum" sz="quarter" idx="4"/>
          </p:nvPr>
        </p:nvSpPr>
        <p:spPr bwMode="auto">
          <a:xfrm>
            <a:off x="7473950" y="6245225"/>
            <a:ext cx="292100" cy="2921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smtClean="0">
                <a:solidFill>
                  <a:schemeClr val="tx1"/>
                </a:solidFill>
                <a:cs typeface="Times New Roman" charset="0"/>
              </a:defRPr>
            </a:lvl1pPr>
          </a:lstStyle>
          <a:p>
            <a:pPr defTabSz="914400" fontAlgn="base">
              <a:spcBef>
                <a:spcPct val="0"/>
              </a:spcBef>
              <a:spcAft>
                <a:spcPct val="0"/>
              </a:spcAft>
              <a:defRPr/>
            </a:pPr>
            <a:fld id="{6076B957-ED95-4447-BF9F-594F8F865D43}" type="slidenum">
              <a:rPr lang="en-US">
                <a:solidFill>
                  <a:srgbClr val="000000"/>
                </a:solidFill>
                <a:latin typeface="Times New Roman" charset="0"/>
                <a:ea typeface="ヒラギノ角ゴ ProN W3" charset="0"/>
                <a:sym typeface="Times New Roman" charset="0"/>
              </a:rPr>
              <a:pPr defTabSz="914400" fontAlgn="base">
                <a:spcBef>
                  <a:spcPct val="0"/>
                </a:spcBef>
                <a:spcAft>
                  <a:spcPct val="0"/>
                </a:spcAft>
                <a:defRPr/>
              </a:pPr>
              <a:t>‹#›</a:t>
            </a:fld>
            <a:endParaRPr lang="en-US">
              <a:solidFill>
                <a:srgbClr val="000000"/>
              </a:solidFill>
              <a:latin typeface="Times New Roman" charset="0"/>
              <a:ea typeface="ヒラギノ角ゴ ProN W3" charset="0"/>
              <a:sym typeface="Times New Roman"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hdr="0" ftr="0" dt="0"/>
  <p:txStyles>
    <p:titleStyle>
      <a:lvl1pPr marL="39688" indent="-39688" algn="l" rtl="0" eaLnBrk="0" fontAlgn="base" hangingPunct="0">
        <a:lnSpc>
          <a:spcPct val="120000"/>
        </a:lnSpc>
        <a:spcBef>
          <a:spcPct val="0"/>
        </a:spcBef>
        <a:spcAft>
          <a:spcPct val="0"/>
        </a:spcAft>
        <a:defRPr sz="2800">
          <a:solidFill>
            <a:srgbClr val="003399"/>
          </a:solidFill>
          <a:latin typeface="+mj-lt"/>
          <a:ea typeface="+mj-ea"/>
          <a:cs typeface="+mj-cs"/>
          <a:sym typeface="Arial Bold" charset="0"/>
        </a:defRPr>
      </a:lvl1pPr>
      <a:lvl2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2pPr>
      <a:lvl3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3pPr>
      <a:lvl4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4pPr>
      <a:lvl5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5pPr>
      <a:lvl6pPr marL="4968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6pPr>
      <a:lvl7pPr marL="9540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7pPr>
      <a:lvl8pPr marL="14112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8pPr>
      <a:lvl9pPr marL="18684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9pPr>
    </p:titleStyle>
    <p:bodyStyle>
      <a:lvl1pPr marL="207963" indent="-168275" algn="l" rtl="0" eaLnBrk="0" fontAlgn="base" hangingPunct="0">
        <a:spcBef>
          <a:spcPts val="500"/>
        </a:spcBef>
        <a:spcAft>
          <a:spcPct val="0"/>
        </a:spcAft>
        <a:buSzPct val="100000"/>
        <a:buFont typeface="Arial" charset="0"/>
        <a:buChar char="•"/>
        <a:defRPr sz="2000">
          <a:solidFill>
            <a:srgbClr val="003399"/>
          </a:solidFill>
          <a:latin typeface="+mn-lt"/>
          <a:ea typeface="+mn-ea"/>
          <a:cs typeface="+mn-cs"/>
          <a:sym typeface="Arial" charset="0"/>
        </a:defRPr>
      </a:lvl1pPr>
      <a:lvl2pPr marL="619125" indent="-231775" algn="l" rtl="0" eaLnBrk="0" fontAlgn="base" hangingPunct="0">
        <a:spcBef>
          <a:spcPts val="400"/>
        </a:spcBef>
        <a:spcAft>
          <a:spcPct val="0"/>
        </a:spcAft>
        <a:buSzPct val="75000"/>
        <a:buFont typeface="Arial" charset="0"/>
        <a:buChar char="–"/>
        <a:defRPr>
          <a:solidFill>
            <a:srgbClr val="003399"/>
          </a:solidFill>
          <a:latin typeface="+mn-lt"/>
          <a:ea typeface="+mn-ea"/>
          <a:cs typeface="+mn-cs"/>
          <a:sym typeface="Arial" charset="0"/>
        </a:defRPr>
      </a:lvl2pPr>
      <a:lvl3pPr marL="1016000" indent="-228600" algn="l" rtl="0" eaLnBrk="0" fontAlgn="base" hangingPunct="0">
        <a:spcBef>
          <a:spcPts val="400"/>
        </a:spcBef>
        <a:spcAft>
          <a:spcPct val="0"/>
        </a:spcAft>
        <a:buClr>
          <a:srgbClr val="003399"/>
        </a:buClr>
        <a:buSzPct val="75000"/>
        <a:buFont typeface="Wingdings" charset="0"/>
        <a:buChar char="§"/>
        <a:defRPr>
          <a:solidFill>
            <a:srgbClr val="003399"/>
          </a:solidFill>
          <a:latin typeface="+mn-lt"/>
          <a:ea typeface="+mn-ea"/>
          <a:cs typeface="+mn-cs"/>
          <a:sym typeface="Arial" charset="0"/>
        </a:defRPr>
      </a:lvl3pPr>
      <a:lvl4pPr marL="1358900" indent="-228600" algn="l" rtl="0" eaLnBrk="0" fontAlgn="base" hangingPunct="0">
        <a:spcBef>
          <a:spcPts val="400"/>
        </a:spcBef>
        <a:spcAft>
          <a:spcPct val="0"/>
        </a:spcAft>
        <a:buSzPct val="100000"/>
        <a:buFont typeface="Arial" charset="0"/>
        <a:buChar char="-"/>
        <a:defRPr>
          <a:solidFill>
            <a:srgbClr val="003399"/>
          </a:solidFill>
          <a:latin typeface="+mn-lt"/>
          <a:ea typeface="+mn-ea"/>
          <a:cs typeface="+mn-cs"/>
          <a:sym typeface="Arial" charset="0"/>
        </a:defRPr>
      </a:lvl4pPr>
      <a:lvl5pPr marL="1701800" indent="-228600" algn="l" rtl="0" eaLnBrk="0" fontAlgn="base" hangingPunct="0">
        <a:spcBef>
          <a:spcPts val="400"/>
        </a:spcBef>
        <a:spcAft>
          <a:spcPct val="0"/>
        </a:spcAft>
        <a:buSzPct val="75000"/>
        <a:buFont typeface="Arial" charset="0"/>
        <a:buChar char="-"/>
        <a:defRPr>
          <a:solidFill>
            <a:srgbClr val="003399"/>
          </a:solidFill>
          <a:latin typeface="+mn-lt"/>
          <a:ea typeface="+mn-ea"/>
          <a:cs typeface="+mn-cs"/>
          <a:sym typeface="Arial" charset="0"/>
        </a:defRPr>
      </a:lvl5pPr>
      <a:lvl6pPr marL="21590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6pPr>
      <a:lvl7pPr marL="26162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7pPr>
      <a:lvl8pPr marL="30734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8pPr>
      <a:lvl9pPr marL="35306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90488"/>
            <a:ext cx="8229600" cy="1509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ctr" anchorCtr="0" compatLnSpc="1">
            <a:prstTxWarp prst="textNoShape">
              <a:avLst/>
            </a:prstTxWarp>
          </a:bodyPr>
          <a:lstStyle/>
          <a:p>
            <a:pPr lvl="0"/>
            <a:r>
              <a:rPr lang="en-US">
                <a:sym typeface="Arial Bold" charset="0"/>
              </a:rPr>
              <a:t>Click to edit Master title style</a:t>
            </a:r>
          </a:p>
        </p:txBody>
      </p:sp>
      <p:sp>
        <p:nvSpPr>
          <p:cNvPr id="1027" name="Rectangle 2"/>
          <p:cNvSpPr>
            <a:spLocks noGrp="1" noChangeArrowheads="1"/>
          </p:cNvSpPr>
          <p:nvPr>
            <p:ph type="body" idx="1"/>
          </p:nvPr>
        </p:nvSpPr>
        <p:spPr bwMode="auto">
          <a:xfrm>
            <a:off x="457200" y="1600200"/>
            <a:ext cx="82296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 name="Text Box 3"/>
          <p:cNvSpPr txBox="1">
            <a:spLocks noGrp="1" noChangeArrowheads="1"/>
          </p:cNvSpPr>
          <p:nvPr>
            <p:ph type="sldNum" sz="quarter" idx="4"/>
          </p:nvPr>
        </p:nvSpPr>
        <p:spPr bwMode="auto">
          <a:xfrm>
            <a:off x="7473950" y="6245225"/>
            <a:ext cx="292100" cy="2921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smtClean="0">
                <a:solidFill>
                  <a:schemeClr val="tx1"/>
                </a:solidFill>
                <a:cs typeface="Times New Roman" charset="0"/>
              </a:defRPr>
            </a:lvl1pPr>
          </a:lstStyle>
          <a:p>
            <a:pPr defTabSz="914400" fontAlgn="base">
              <a:spcBef>
                <a:spcPct val="0"/>
              </a:spcBef>
              <a:spcAft>
                <a:spcPct val="0"/>
              </a:spcAft>
              <a:defRPr/>
            </a:pPr>
            <a:fld id="{6076B957-ED95-4447-BF9F-594F8F865D43}" type="slidenum">
              <a:rPr lang="en-US">
                <a:solidFill>
                  <a:srgbClr val="000000"/>
                </a:solidFill>
                <a:latin typeface="Times New Roman" charset="0"/>
                <a:ea typeface="ヒラギノ角ゴ ProN W3" charset="0"/>
                <a:sym typeface="Times New Roman" charset="0"/>
              </a:rPr>
              <a:pPr defTabSz="914400" fontAlgn="base">
                <a:spcBef>
                  <a:spcPct val="0"/>
                </a:spcBef>
                <a:spcAft>
                  <a:spcPct val="0"/>
                </a:spcAft>
                <a:defRPr/>
              </a:pPr>
              <a:t>‹#›</a:t>
            </a:fld>
            <a:endParaRPr lang="en-US">
              <a:solidFill>
                <a:srgbClr val="000000"/>
              </a:solidFill>
              <a:latin typeface="Times New Roman" charset="0"/>
              <a:ea typeface="ヒラギノ角ゴ ProN W3" charset="0"/>
              <a:sym typeface="Times New Roman" charset="0"/>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hf hdr="0" ftr="0" dt="0"/>
  <p:txStyles>
    <p:titleStyle>
      <a:lvl1pPr marL="39688" indent="-39688" algn="l" rtl="0" eaLnBrk="0" fontAlgn="base" hangingPunct="0">
        <a:lnSpc>
          <a:spcPct val="120000"/>
        </a:lnSpc>
        <a:spcBef>
          <a:spcPct val="0"/>
        </a:spcBef>
        <a:spcAft>
          <a:spcPct val="0"/>
        </a:spcAft>
        <a:defRPr sz="2800">
          <a:solidFill>
            <a:srgbClr val="003399"/>
          </a:solidFill>
          <a:latin typeface="+mj-lt"/>
          <a:ea typeface="+mj-ea"/>
          <a:cs typeface="+mj-cs"/>
          <a:sym typeface="Arial Bold" charset="0"/>
        </a:defRPr>
      </a:lvl1pPr>
      <a:lvl2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2pPr>
      <a:lvl3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3pPr>
      <a:lvl4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4pPr>
      <a:lvl5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5pPr>
      <a:lvl6pPr marL="4968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6pPr>
      <a:lvl7pPr marL="9540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7pPr>
      <a:lvl8pPr marL="14112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8pPr>
      <a:lvl9pPr marL="18684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9pPr>
    </p:titleStyle>
    <p:bodyStyle>
      <a:lvl1pPr marL="207963" indent="-168275" algn="l" rtl="0" eaLnBrk="0" fontAlgn="base" hangingPunct="0">
        <a:spcBef>
          <a:spcPts val="500"/>
        </a:spcBef>
        <a:spcAft>
          <a:spcPct val="0"/>
        </a:spcAft>
        <a:buSzPct val="100000"/>
        <a:buFont typeface="Arial" charset="0"/>
        <a:buChar char="•"/>
        <a:defRPr sz="2000">
          <a:solidFill>
            <a:srgbClr val="003399"/>
          </a:solidFill>
          <a:latin typeface="+mn-lt"/>
          <a:ea typeface="+mn-ea"/>
          <a:cs typeface="+mn-cs"/>
          <a:sym typeface="Arial" charset="0"/>
        </a:defRPr>
      </a:lvl1pPr>
      <a:lvl2pPr marL="619125" indent="-231775" algn="l" rtl="0" eaLnBrk="0" fontAlgn="base" hangingPunct="0">
        <a:spcBef>
          <a:spcPts val="400"/>
        </a:spcBef>
        <a:spcAft>
          <a:spcPct val="0"/>
        </a:spcAft>
        <a:buSzPct val="75000"/>
        <a:buFont typeface="Arial" charset="0"/>
        <a:buChar char="–"/>
        <a:defRPr>
          <a:solidFill>
            <a:srgbClr val="003399"/>
          </a:solidFill>
          <a:latin typeface="+mn-lt"/>
          <a:ea typeface="+mn-ea"/>
          <a:cs typeface="+mn-cs"/>
          <a:sym typeface="Arial" charset="0"/>
        </a:defRPr>
      </a:lvl2pPr>
      <a:lvl3pPr marL="1016000" indent="-228600" algn="l" rtl="0" eaLnBrk="0" fontAlgn="base" hangingPunct="0">
        <a:spcBef>
          <a:spcPts val="400"/>
        </a:spcBef>
        <a:spcAft>
          <a:spcPct val="0"/>
        </a:spcAft>
        <a:buClr>
          <a:srgbClr val="003399"/>
        </a:buClr>
        <a:buSzPct val="75000"/>
        <a:buFont typeface="Wingdings" charset="0"/>
        <a:buChar char="§"/>
        <a:defRPr>
          <a:solidFill>
            <a:srgbClr val="003399"/>
          </a:solidFill>
          <a:latin typeface="+mn-lt"/>
          <a:ea typeface="+mn-ea"/>
          <a:cs typeface="+mn-cs"/>
          <a:sym typeface="Arial" charset="0"/>
        </a:defRPr>
      </a:lvl3pPr>
      <a:lvl4pPr marL="1358900" indent="-228600" algn="l" rtl="0" eaLnBrk="0" fontAlgn="base" hangingPunct="0">
        <a:spcBef>
          <a:spcPts val="400"/>
        </a:spcBef>
        <a:spcAft>
          <a:spcPct val="0"/>
        </a:spcAft>
        <a:buSzPct val="100000"/>
        <a:buFont typeface="Arial" charset="0"/>
        <a:buChar char="-"/>
        <a:defRPr>
          <a:solidFill>
            <a:srgbClr val="003399"/>
          </a:solidFill>
          <a:latin typeface="+mn-lt"/>
          <a:ea typeface="+mn-ea"/>
          <a:cs typeface="+mn-cs"/>
          <a:sym typeface="Arial" charset="0"/>
        </a:defRPr>
      </a:lvl4pPr>
      <a:lvl5pPr marL="1701800" indent="-228600" algn="l" rtl="0" eaLnBrk="0" fontAlgn="base" hangingPunct="0">
        <a:spcBef>
          <a:spcPts val="400"/>
        </a:spcBef>
        <a:spcAft>
          <a:spcPct val="0"/>
        </a:spcAft>
        <a:buSzPct val="75000"/>
        <a:buFont typeface="Arial" charset="0"/>
        <a:buChar char="-"/>
        <a:defRPr>
          <a:solidFill>
            <a:srgbClr val="003399"/>
          </a:solidFill>
          <a:latin typeface="+mn-lt"/>
          <a:ea typeface="+mn-ea"/>
          <a:cs typeface="+mn-cs"/>
          <a:sym typeface="Arial" charset="0"/>
        </a:defRPr>
      </a:lvl5pPr>
      <a:lvl6pPr marL="21590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6pPr>
      <a:lvl7pPr marL="26162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7pPr>
      <a:lvl8pPr marL="30734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8pPr>
      <a:lvl9pPr marL="35306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90488"/>
            <a:ext cx="8229600" cy="1509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ctr" anchorCtr="0" compatLnSpc="1">
            <a:prstTxWarp prst="textNoShape">
              <a:avLst/>
            </a:prstTxWarp>
          </a:bodyPr>
          <a:lstStyle/>
          <a:p>
            <a:pPr lvl="0"/>
            <a:r>
              <a:rPr lang="en-US">
                <a:sym typeface="Arial Bold" charset="0"/>
              </a:rPr>
              <a:t>Click to edit Master title style</a:t>
            </a:r>
          </a:p>
        </p:txBody>
      </p:sp>
      <p:sp>
        <p:nvSpPr>
          <p:cNvPr id="1027" name="Rectangle 2"/>
          <p:cNvSpPr>
            <a:spLocks noGrp="1" noChangeArrowheads="1"/>
          </p:cNvSpPr>
          <p:nvPr>
            <p:ph type="body" idx="1"/>
          </p:nvPr>
        </p:nvSpPr>
        <p:spPr bwMode="auto">
          <a:xfrm>
            <a:off x="457200" y="1600200"/>
            <a:ext cx="82296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 name="Text Box 3"/>
          <p:cNvSpPr txBox="1">
            <a:spLocks noGrp="1" noChangeArrowheads="1"/>
          </p:cNvSpPr>
          <p:nvPr>
            <p:ph type="sldNum" sz="quarter" idx="4"/>
          </p:nvPr>
        </p:nvSpPr>
        <p:spPr bwMode="auto">
          <a:xfrm>
            <a:off x="7473950" y="6245225"/>
            <a:ext cx="292100" cy="2921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smtClean="0">
                <a:solidFill>
                  <a:schemeClr val="tx1"/>
                </a:solidFill>
                <a:cs typeface="Times New Roman" charset="0"/>
              </a:defRPr>
            </a:lvl1pPr>
          </a:lstStyle>
          <a:p>
            <a:pPr defTabSz="914400" fontAlgn="base">
              <a:spcBef>
                <a:spcPct val="0"/>
              </a:spcBef>
              <a:spcAft>
                <a:spcPct val="0"/>
              </a:spcAft>
              <a:defRPr/>
            </a:pPr>
            <a:fld id="{6076B957-ED95-4447-BF9F-594F8F865D43}" type="slidenum">
              <a:rPr lang="en-US">
                <a:solidFill>
                  <a:srgbClr val="000000"/>
                </a:solidFill>
                <a:latin typeface="Times New Roman" charset="0"/>
                <a:ea typeface="ヒラギノ角ゴ ProN W3" charset="0"/>
                <a:sym typeface="Times New Roman" charset="0"/>
              </a:rPr>
              <a:pPr defTabSz="914400" fontAlgn="base">
                <a:spcBef>
                  <a:spcPct val="0"/>
                </a:spcBef>
                <a:spcAft>
                  <a:spcPct val="0"/>
                </a:spcAft>
                <a:defRPr/>
              </a:pPr>
              <a:t>‹#›</a:t>
            </a:fld>
            <a:endParaRPr lang="en-US">
              <a:solidFill>
                <a:srgbClr val="000000"/>
              </a:solidFill>
              <a:latin typeface="Times New Roman" charset="0"/>
              <a:ea typeface="ヒラギノ角ゴ ProN W3" charset="0"/>
              <a:sym typeface="Times New Roman" charset="0"/>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hf hdr="0" ftr="0" dt="0"/>
  <p:txStyles>
    <p:titleStyle>
      <a:lvl1pPr marL="39688" indent="-39688" algn="l" rtl="0" eaLnBrk="0" fontAlgn="base" hangingPunct="0">
        <a:lnSpc>
          <a:spcPct val="120000"/>
        </a:lnSpc>
        <a:spcBef>
          <a:spcPct val="0"/>
        </a:spcBef>
        <a:spcAft>
          <a:spcPct val="0"/>
        </a:spcAft>
        <a:defRPr sz="2800">
          <a:solidFill>
            <a:srgbClr val="003399"/>
          </a:solidFill>
          <a:latin typeface="+mj-lt"/>
          <a:ea typeface="+mj-ea"/>
          <a:cs typeface="+mj-cs"/>
          <a:sym typeface="Arial Bold" charset="0"/>
        </a:defRPr>
      </a:lvl1pPr>
      <a:lvl2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2pPr>
      <a:lvl3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3pPr>
      <a:lvl4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4pPr>
      <a:lvl5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5pPr>
      <a:lvl6pPr marL="4968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6pPr>
      <a:lvl7pPr marL="9540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7pPr>
      <a:lvl8pPr marL="14112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8pPr>
      <a:lvl9pPr marL="18684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9pPr>
    </p:titleStyle>
    <p:bodyStyle>
      <a:lvl1pPr marL="207963" indent="-168275" algn="l" rtl="0" eaLnBrk="0" fontAlgn="base" hangingPunct="0">
        <a:spcBef>
          <a:spcPts val="500"/>
        </a:spcBef>
        <a:spcAft>
          <a:spcPct val="0"/>
        </a:spcAft>
        <a:buSzPct val="100000"/>
        <a:buFont typeface="Arial" charset="0"/>
        <a:buChar char="•"/>
        <a:defRPr sz="2000">
          <a:solidFill>
            <a:srgbClr val="003399"/>
          </a:solidFill>
          <a:latin typeface="+mn-lt"/>
          <a:ea typeface="+mn-ea"/>
          <a:cs typeface="+mn-cs"/>
          <a:sym typeface="Arial" charset="0"/>
        </a:defRPr>
      </a:lvl1pPr>
      <a:lvl2pPr marL="619125" indent="-231775" algn="l" rtl="0" eaLnBrk="0" fontAlgn="base" hangingPunct="0">
        <a:spcBef>
          <a:spcPts val="400"/>
        </a:spcBef>
        <a:spcAft>
          <a:spcPct val="0"/>
        </a:spcAft>
        <a:buSzPct val="75000"/>
        <a:buFont typeface="Arial" charset="0"/>
        <a:buChar char="–"/>
        <a:defRPr>
          <a:solidFill>
            <a:srgbClr val="003399"/>
          </a:solidFill>
          <a:latin typeface="+mn-lt"/>
          <a:ea typeface="+mn-ea"/>
          <a:cs typeface="+mn-cs"/>
          <a:sym typeface="Arial" charset="0"/>
        </a:defRPr>
      </a:lvl2pPr>
      <a:lvl3pPr marL="1016000" indent="-228600" algn="l" rtl="0" eaLnBrk="0" fontAlgn="base" hangingPunct="0">
        <a:spcBef>
          <a:spcPts val="400"/>
        </a:spcBef>
        <a:spcAft>
          <a:spcPct val="0"/>
        </a:spcAft>
        <a:buClr>
          <a:srgbClr val="003399"/>
        </a:buClr>
        <a:buSzPct val="75000"/>
        <a:buFont typeface="Wingdings" charset="0"/>
        <a:buChar char="§"/>
        <a:defRPr>
          <a:solidFill>
            <a:srgbClr val="003399"/>
          </a:solidFill>
          <a:latin typeface="+mn-lt"/>
          <a:ea typeface="+mn-ea"/>
          <a:cs typeface="+mn-cs"/>
          <a:sym typeface="Arial" charset="0"/>
        </a:defRPr>
      </a:lvl3pPr>
      <a:lvl4pPr marL="1358900" indent="-228600" algn="l" rtl="0" eaLnBrk="0" fontAlgn="base" hangingPunct="0">
        <a:spcBef>
          <a:spcPts val="400"/>
        </a:spcBef>
        <a:spcAft>
          <a:spcPct val="0"/>
        </a:spcAft>
        <a:buSzPct val="100000"/>
        <a:buFont typeface="Arial" charset="0"/>
        <a:buChar char="-"/>
        <a:defRPr>
          <a:solidFill>
            <a:srgbClr val="003399"/>
          </a:solidFill>
          <a:latin typeface="+mn-lt"/>
          <a:ea typeface="+mn-ea"/>
          <a:cs typeface="+mn-cs"/>
          <a:sym typeface="Arial" charset="0"/>
        </a:defRPr>
      </a:lvl4pPr>
      <a:lvl5pPr marL="1701800" indent="-228600" algn="l" rtl="0" eaLnBrk="0" fontAlgn="base" hangingPunct="0">
        <a:spcBef>
          <a:spcPts val="400"/>
        </a:spcBef>
        <a:spcAft>
          <a:spcPct val="0"/>
        </a:spcAft>
        <a:buSzPct val="75000"/>
        <a:buFont typeface="Arial" charset="0"/>
        <a:buChar char="-"/>
        <a:defRPr>
          <a:solidFill>
            <a:srgbClr val="003399"/>
          </a:solidFill>
          <a:latin typeface="+mn-lt"/>
          <a:ea typeface="+mn-ea"/>
          <a:cs typeface="+mn-cs"/>
          <a:sym typeface="Arial" charset="0"/>
        </a:defRPr>
      </a:lvl5pPr>
      <a:lvl6pPr marL="21590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6pPr>
      <a:lvl7pPr marL="26162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7pPr>
      <a:lvl8pPr marL="30734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8pPr>
      <a:lvl9pPr marL="35306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90488"/>
            <a:ext cx="8229600" cy="1509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ctr" anchorCtr="0" compatLnSpc="1">
            <a:prstTxWarp prst="textNoShape">
              <a:avLst/>
            </a:prstTxWarp>
          </a:bodyPr>
          <a:lstStyle/>
          <a:p>
            <a:pPr lvl="0"/>
            <a:r>
              <a:rPr lang="en-US">
                <a:sym typeface="Arial Bold" charset="0"/>
              </a:rPr>
              <a:t>Click to edit Master title style</a:t>
            </a:r>
          </a:p>
        </p:txBody>
      </p:sp>
      <p:sp>
        <p:nvSpPr>
          <p:cNvPr id="1027" name="Rectangle 2"/>
          <p:cNvSpPr>
            <a:spLocks noGrp="1" noChangeArrowheads="1"/>
          </p:cNvSpPr>
          <p:nvPr>
            <p:ph type="body" idx="1"/>
          </p:nvPr>
        </p:nvSpPr>
        <p:spPr bwMode="auto">
          <a:xfrm>
            <a:off x="457200" y="1600200"/>
            <a:ext cx="82296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 name="Text Box 3"/>
          <p:cNvSpPr txBox="1">
            <a:spLocks noGrp="1" noChangeArrowheads="1"/>
          </p:cNvSpPr>
          <p:nvPr>
            <p:ph type="sldNum" sz="quarter" idx="4"/>
          </p:nvPr>
        </p:nvSpPr>
        <p:spPr bwMode="auto">
          <a:xfrm>
            <a:off x="7473950" y="6245225"/>
            <a:ext cx="292100" cy="2921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smtClean="0">
                <a:solidFill>
                  <a:schemeClr val="tx1"/>
                </a:solidFill>
                <a:cs typeface="Times New Roman" charset="0"/>
              </a:defRPr>
            </a:lvl1pPr>
          </a:lstStyle>
          <a:p>
            <a:pPr defTabSz="914400" fontAlgn="base">
              <a:spcBef>
                <a:spcPct val="0"/>
              </a:spcBef>
              <a:spcAft>
                <a:spcPct val="0"/>
              </a:spcAft>
              <a:defRPr/>
            </a:pPr>
            <a:fld id="{6076B957-ED95-4447-BF9F-594F8F865D43}" type="slidenum">
              <a:rPr lang="en-US">
                <a:solidFill>
                  <a:srgbClr val="000000"/>
                </a:solidFill>
                <a:latin typeface="Times New Roman" charset="0"/>
                <a:ea typeface="ヒラギノ角ゴ ProN W3" charset="0"/>
                <a:sym typeface="Times New Roman" charset="0"/>
              </a:rPr>
              <a:pPr defTabSz="914400" fontAlgn="base">
                <a:spcBef>
                  <a:spcPct val="0"/>
                </a:spcBef>
                <a:spcAft>
                  <a:spcPct val="0"/>
                </a:spcAft>
                <a:defRPr/>
              </a:pPr>
              <a:t>‹#›</a:t>
            </a:fld>
            <a:endParaRPr lang="en-US">
              <a:solidFill>
                <a:srgbClr val="000000"/>
              </a:solidFill>
              <a:latin typeface="Times New Roman" charset="0"/>
              <a:ea typeface="ヒラギノ角ゴ ProN W3" charset="0"/>
              <a:sym typeface="Times New Roman" charset="0"/>
            </a:endParaRP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ransition/>
  <p:hf hdr="0" ftr="0" dt="0"/>
  <p:txStyles>
    <p:titleStyle>
      <a:lvl1pPr marL="39688" indent="-39688" algn="l" rtl="0" eaLnBrk="0" fontAlgn="base" hangingPunct="0">
        <a:lnSpc>
          <a:spcPct val="120000"/>
        </a:lnSpc>
        <a:spcBef>
          <a:spcPct val="0"/>
        </a:spcBef>
        <a:spcAft>
          <a:spcPct val="0"/>
        </a:spcAft>
        <a:defRPr sz="2800">
          <a:solidFill>
            <a:srgbClr val="003399"/>
          </a:solidFill>
          <a:latin typeface="+mj-lt"/>
          <a:ea typeface="+mj-ea"/>
          <a:cs typeface="+mj-cs"/>
          <a:sym typeface="Arial Bold" charset="0"/>
        </a:defRPr>
      </a:lvl1pPr>
      <a:lvl2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2pPr>
      <a:lvl3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3pPr>
      <a:lvl4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4pPr>
      <a:lvl5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5pPr>
      <a:lvl6pPr marL="4968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6pPr>
      <a:lvl7pPr marL="9540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7pPr>
      <a:lvl8pPr marL="14112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8pPr>
      <a:lvl9pPr marL="18684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9pPr>
    </p:titleStyle>
    <p:bodyStyle>
      <a:lvl1pPr marL="207963" indent="-168275" algn="l" rtl="0" eaLnBrk="0" fontAlgn="base" hangingPunct="0">
        <a:spcBef>
          <a:spcPts val="500"/>
        </a:spcBef>
        <a:spcAft>
          <a:spcPct val="0"/>
        </a:spcAft>
        <a:buSzPct val="100000"/>
        <a:buFont typeface="Arial" charset="0"/>
        <a:buChar char="•"/>
        <a:defRPr sz="2000">
          <a:solidFill>
            <a:srgbClr val="003399"/>
          </a:solidFill>
          <a:latin typeface="+mn-lt"/>
          <a:ea typeface="+mn-ea"/>
          <a:cs typeface="+mn-cs"/>
          <a:sym typeface="Arial" charset="0"/>
        </a:defRPr>
      </a:lvl1pPr>
      <a:lvl2pPr marL="619125" indent="-231775" algn="l" rtl="0" eaLnBrk="0" fontAlgn="base" hangingPunct="0">
        <a:spcBef>
          <a:spcPts val="400"/>
        </a:spcBef>
        <a:spcAft>
          <a:spcPct val="0"/>
        </a:spcAft>
        <a:buSzPct val="75000"/>
        <a:buFont typeface="Arial" charset="0"/>
        <a:buChar char="–"/>
        <a:defRPr>
          <a:solidFill>
            <a:srgbClr val="003399"/>
          </a:solidFill>
          <a:latin typeface="+mn-lt"/>
          <a:ea typeface="+mn-ea"/>
          <a:cs typeface="+mn-cs"/>
          <a:sym typeface="Arial" charset="0"/>
        </a:defRPr>
      </a:lvl2pPr>
      <a:lvl3pPr marL="1016000" indent="-228600" algn="l" rtl="0" eaLnBrk="0" fontAlgn="base" hangingPunct="0">
        <a:spcBef>
          <a:spcPts val="400"/>
        </a:spcBef>
        <a:spcAft>
          <a:spcPct val="0"/>
        </a:spcAft>
        <a:buClr>
          <a:srgbClr val="003399"/>
        </a:buClr>
        <a:buSzPct val="75000"/>
        <a:buFont typeface="Wingdings" charset="0"/>
        <a:buChar char="§"/>
        <a:defRPr>
          <a:solidFill>
            <a:srgbClr val="003399"/>
          </a:solidFill>
          <a:latin typeface="+mn-lt"/>
          <a:ea typeface="+mn-ea"/>
          <a:cs typeface="+mn-cs"/>
          <a:sym typeface="Arial" charset="0"/>
        </a:defRPr>
      </a:lvl3pPr>
      <a:lvl4pPr marL="1358900" indent="-228600" algn="l" rtl="0" eaLnBrk="0" fontAlgn="base" hangingPunct="0">
        <a:spcBef>
          <a:spcPts val="400"/>
        </a:spcBef>
        <a:spcAft>
          <a:spcPct val="0"/>
        </a:spcAft>
        <a:buSzPct val="100000"/>
        <a:buFont typeface="Arial" charset="0"/>
        <a:buChar char="-"/>
        <a:defRPr>
          <a:solidFill>
            <a:srgbClr val="003399"/>
          </a:solidFill>
          <a:latin typeface="+mn-lt"/>
          <a:ea typeface="+mn-ea"/>
          <a:cs typeface="+mn-cs"/>
          <a:sym typeface="Arial" charset="0"/>
        </a:defRPr>
      </a:lvl4pPr>
      <a:lvl5pPr marL="1701800" indent="-228600" algn="l" rtl="0" eaLnBrk="0" fontAlgn="base" hangingPunct="0">
        <a:spcBef>
          <a:spcPts val="400"/>
        </a:spcBef>
        <a:spcAft>
          <a:spcPct val="0"/>
        </a:spcAft>
        <a:buSzPct val="75000"/>
        <a:buFont typeface="Arial" charset="0"/>
        <a:buChar char="-"/>
        <a:defRPr>
          <a:solidFill>
            <a:srgbClr val="003399"/>
          </a:solidFill>
          <a:latin typeface="+mn-lt"/>
          <a:ea typeface="+mn-ea"/>
          <a:cs typeface="+mn-cs"/>
          <a:sym typeface="Arial" charset="0"/>
        </a:defRPr>
      </a:lvl5pPr>
      <a:lvl6pPr marL="21590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6pPr>
      <a:lvl7pPr marL="26162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7pPr>
      <a:lvl8pPr marL="30734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8pPr>
      <a:lvl9pPr marL="35306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90488"/>
            <a:ext cx="8229600" cy="1509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ctr" anchorCtr="0" compatLnSpc="1">
            <a:prstTxWarp prst="textNoShape">
              <a:avLst/>
            </a:prstTxWarp>
          </a:bodyPr>
          <a:lstStyle/>
          <a:p>
            <a:pPr lvl="0"/>
            <a:r>
              <a:rPr lang="en-US">
                <a:sym typeface="Arial Bold" charset="0"/>
              </a:rPr>
              <a:t>Click to edit Master title style</a:t>
            </a:r>
          </a:p>
        </p:txBody>
      </p:sp>
      <p:sp>
        <p:nvSpPr>
          <p:cNvPr id="1027" name="Rectangle 2"/>
          <p:cNvSpPr>
            <a:spLocks noGrp="1" noChangeArrowheads="1"/>
          </p:cNvSpPr>
          <p:nvPr>
            <p:ph type="body" idx="1"/>
          </p:nvPr>
        </p:nvSpPr>
        <p:spPr bwMode="auto">
          <a:xfrm>
            <a:off x="457200" y="1600200"/>
            <a:ext cx="82296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 name="Text Box 3"/>
          <p:cNvSpPr txBox="1">
            <a:spLocks noGrp="1" noChangeArrowheads="1"/>
          </p:cNvSpPr>
          <p:nvPr>
            <p:ph type="sldNum" sz="quarter" idx="4"/>
          </p:nvPr>
        </p:nvSpPr>
        <p:spPr bwMode="auto">
          <a:xfrm>
            <a:off x="7473950" y="6245225"/>
            <a:ext cx="292100" cy="2921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smtClean="0">
                <a:solidFill>
                  <a:schemeClr val="tx1"/>
                </a:solidFill>
                <a:cs typeface="Times New Roman" charset="0"/>
              </a:defRPr>
            </a:lvl1pPr>
          </a:lstStyle>
          <a:p>
            <a:pPr defTabSz="914400" fontAlgn="base">
              <a:spcBef>
                <a:spcPct val="0"/>
              </a:spcBef>
              <a:spcAft>
                <a:spcPct val="0"/>
              </a:spcAft>
              <a:defRPr/>
            </a:pPr>
            <a:fld id="{6076B957-ED95-4447-BF9F-594F8F865D43}" type="slidenum">
              <a:rPr lang="en-US">
                <a:solidFill>
                  <a:srgbClr val="000000"/>
                </a:solidFill>
                <a:latin typeface="Times New Roman" charset="0"/>
                <a:ea typeface="ヒラギノ角ゴ ProN W3" charset="0"/>
                <a:sym typeface="Times New Roman" charset="0"/>
              </a:rPr>
              <a:pPr defTabSz="914400" fontAlgn="base">
                <a:spcBef>
                  <a:spcPct val="0"/>
                </a:spcBef>
                <a:spcAft>
                  <a:spcPct val="0"/>
                </a:spcAft>
                <a:defRPr/>
              </a:pPr>
              <a:t>‹#›</a:t>
            </a:fld>
            <a:endParaRPr lang="en-US">
              <a:solidFill>
                <a:srgbClr val="000000"/>
              </a:solidFill>
              <a:latin typeface="Times New Roman" charset="0"/>
              <a:ea typeface="ヒラギノ角ゴ ProN W3" charset="0"/>
              <a:sym typeface="Times New Roman" charset="0"/>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ransition/>
  <p:hf hdr="0" ftr="0" dt="0"/>
  <p:txStyles>
    <p:titleStyle>
      <a:lvl1pPr marL="39688" indent="-39688" algn="l" rtl="0" eaLnBrk="0" fontAlgn="base" hangingPunct="0">
        <a:lnSpc>
          <a:spcPct val="120000"/>
        </a:lnSpc>
        <a:spcBef>
          <a:spcPct val="0"/>
        </a:spcBef>
        <a:spcAft>
          <a:spcPct val="0"/>
        </a:spcAft>
        <a:defRPr sz="2800">
          <a:solidFill>
            <a:srgbClr val="003399"/>
          </a:solidFill>
          <a:latin typeface="+mj-lt"/>
          <a:ea typeface="+mj-ea"/>
          <a:cs typeface="+mj-cs"/>
          <a:sym typeface="Arial Bold" charset="0"/>
        </a:defRPr>
      </a:lvl1pPr>
      <a:lvl2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2pPr>
      <a:lvl3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3pPr>
      <a:lvl4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4pPr>
      <a:lvl5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5pPr>
      <a:lvl6pPr marL="4968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6pPr>
      <a:lvl7pPr marL="9540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7pPr>
      <a:lvl8pPr marL="14112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8pPr>
      <a:lvl9pPr marL="18684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9pPr>
    </p:titleStyle>
    <p:bodyStyle>
      <a:lvl1pPr marL="207963" indent="-168275" algn="l" rtl="0" eaLnBrk="0" fontAlgn="base" hangingPunct="0">
        <a:spcBef>
          <a:spcPts val="500"/>
        </a:spcBef>
        <a:spcAft>
          <a:spcPct val="0"/>
        </a:spcAft>
        <a:buSzPct val="100000"/>
        <a:buFont typeface="Arial" charset="0"/>
        <a:buChar char="•"/>
        <a:defRPr sz="2000">
          <a:solidFill>
            <a:srgbClr val="003399"/>
          </a:solidFill>
          <a:latin typeface="+mn-lt"/>
          <a:ea typeface="+mn-ea"/>
          <a:cs typeface="+mn-cs"/>
          <a:sym typeface="Arial" charset="0"/>
        </a:defRPr>
      </a:lvl1pPr>
      <a:lvl2pPr marL="619125" indent="-231775" algn="l" rtl="0" eaLnBrk="0" fontAlgn="base" hangingPunct="0">
        <a:spcBef>
          <a:spcPts val="400"/>
        </a:spcBef>
        <a:spcAft>
          <a:spcPct val="0"/>
        </a:spcAft>
        <a:buSzPct val="75000"/>
        <a:buFont typeface="Arial" charset="0"/>
        <a:buChar char="–"/>
        <a:defRPr>
          <a:solidFill>
            <a:srgbClr val="003399"/>
          </a:solidFill>
          <a:latin typeface="+mn-lt"/>
          <a:ea typeface="+mn-ea"/>
          <a:cs typeface="+mn-cs"/>
          <a:sym typeface="Arial" charset="0"/>
        </a:defRPr>
      </a:lvl2pPr>
      <a:lvl3pPr marL="1016000" indent="-228600" algn="l" rtl="0" eaLnBrk="0" fontAlgn="base" hangingPunct="0">
        <a:spcBef>
          <a:spcPts val="400"/>
        </a:spcBef>
        <a:spcAft>
          <a:spcPct val="0"/>
        </a:spcAft>
        <a:buClr>
          <a:srgbClr val="003399"/>
        </a:buClr>
        <a:buSzPct val="75000"/>
        <a:buFont typeface="Wingdings" charset="0"/>
        <a:buChar char="§"/>
        <a:defRPr>
          <a:solidFill>
            <a:srgbClr val="003399"/>
          </a:solidFill>
          <a:latin typeface="+mn-lt"/>
          <a:ea typeface="+mn-ea"/>
          <a:cs typeface="+mn-cs"/>
          <a:sym typeface="Arial" charset="0"/>
        </a:defRPr>
      </a:lvl3pPr>
      <a:lvl4pPr marL="1358900" indent="-228600" algn="l" rtl="0" eaLnBrk="0" fontAlgn="base" hangingPunct="0">
        <a:spcBef>
          <a:spcPts val="400"/>
        </a:spcBef>
        <a:spcAft>
          <a:spcPct val="0"/>
        </a:spcAft>
        <a:buSzPct val="100000"/>
        <a:buFont typeface="Arial" charset="0"/>
        <a:buChar char="-"/>
        <a:defRPr>
          <a:solidFill>
            <a:srgbClr val="003399"/>
          </a:solidFill>
          <a:latin typeface="+mn-lt"/>
          <a:ea typeface="+mn-ea"/>
          <a:cs typeface="+mn-cs"/>
          <a:sym typeface="Arial" charset="0"/>
        </a:defRPr>
      </a:lvl4pPr>
      <a:lvl5pPr marL="1701800" indent="-228600" algn="l" rtl="0" eaLnBrk="0" fontAlgn="base" hangingPunct="0">
        <a:spcBef>
          <a:spcPts val="400"/>
        </a:spcBef>
        <a:spcAft>
          <a:spcPct val="0"/>
        </a:spcAft>
        <a:buSzPct val="75000"/>
        <a:buFont typeface="Arial" charset="0"/>
        <a:buChar char="-"/>
        <a:defRPr>
          <a:solidFill>
            <a:srgbClr val="003399"/>
          </a:solidFill>
          <a:latin typeface="+mn-lt"/>
          <a:ea typeface="+mn-ea"/>
          <a:cs typeface="+mn-cs"/>
          <a:sym typeface="Arial" charset="0"/>
        </a:defRPr>
      </a:lvl5pPr>
      <a:lvl6pPr marL="21590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6pPr>
      <a:lvl7pPr marL="26162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7pPr>
      <a:lvl8pPr marL="30734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8pPr>
      <a:lvl9pPr marL="35306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nhqualitycampaign.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hyperlink" Target="mailto:jacobsd3@michigan.go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hyperlink" Target="mailto:blaubert@age.ohio.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8.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5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hyperlink" Target="mailto:Becky.Kurtz@acl.hhs.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acl.gov/About_ACL/StrategicPlan/docs/ACL_Strategic_Plan.pdf" TargetMode="External"/><Relationship Id="rId2" Type="http://schemas.openxmlformats.org/officeDocument/2006/relationships/image" Target="../media/image7.jpe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hyperlink" Target="mailto:lsmetanka@theconsumervoic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0" y="0"/>
            <a:ext cx="2286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27" name="Picture 9"/>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6858000" y="0"/>
            <a:ext cx="2286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28" name="Picture 10"/>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4572000" y="0"/>
            <a:ext cx="2286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29" name="Picture 11"/>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0" y="0"/>
            <a:ext cx="2286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761999" y="2286000"/>
            <a:ext cx="7562193" cy="5016758"/>
          </a:xfrm>
          <a:prstGeom prst="rect">
            <a:avLst/>
          </a:prstGeom>
          <a:noFill/>
        </p:spPr>
        <p:txBody>
          <a:bodyPr wrap="square" rtlCol="0">
            <a:spAutoFit/>
          </a:bodyPr>
          <a:lstStyle/>
          <a:p>
            <a:pPr algn="ctr" defTabSz="914400" fontAlgn="base">
              <a:spcBef>
                <a:spcPct val="0"/>
              </a:spcBef>
              <a:spcAft>
                <a:spcPct val="0"/>
              </a:spcAft>
            </a:pPr>
            <a:r>
              <a:rPr lang="en-US" sz="3600" dirty="0" smtClean="0">
                <a:solidFill>
                  <a:srgbClr val="0000D1"/>
                </a:solidFill>
                <a:latin typeface="Times New Roman" charset="0"/>
                <a:ea typeface="ヒラギノ角ゴ ProN W3" charset="0"/>
                <a:cs typeface="ヒラギノ角ゴ ProN W3" charset="0"/>
                <a:sym typeface="Times New Roman" charset="0"/>
              </a:rPr>
              <a:t>Advancing </a:t>
            </a:r>
            <a:r>
              <a:rPr lang="en-US" sz="3600" dirty="0">
                <a:solidFill>
                  <a:srgbClr val="0000D1"/>
                </a:solidFill>
                <a:latin typeface="Times New Roman" charset="0"/>
                <a:ea typeface="ヒラギノ角ゴ ProN W3" charset="0"/>
                <a:cs typeface="ヒラギノ角ゴ ProN W3" charset="0"/>
                <a:sym typeface="Times New Roman" charset="0"/>
              </a:rPr>
              <a:t>Excellence </a:t>
            </a:r>
          </a:p>
          <a:p>
            <a:pPr algn="ctr" defTabSz="914400" fontAlgn="base">
              <a:spcBef>
                <a:spcPct val="0"/>
              </a:spcBef>
              <a:spcAft>
                <a:spcPct val="0"/>
              </a:spcAft>
            </a:pPr>
            <a:r>
              <a:rPr lang="en-US" sz="3600" dirty="0">
                <a:solidFill>
                  <a:srgbClr val="0000D1"/>
                </a:solidFill>
                <a:latin typeface="Times New Roman" charset="0"/>
                <a:ea typeface="ヒラギノ角ゴ ProN W3" charset="0"/>
                <a:cs typeface="ヒラギノ角ゴ ProN W3" charset="0"/>
                <a:sym typeface="Times New Roman" charset="0"/>
              </a:rPr>
              <a:t>in</a:t>
            </a:r>
          </a:p>
          <a:p>
            <a:pPr algn="ctr" defTabSz="914400" fontAlgn="base">
              <a:spcBef>
                <a:spcPct val="0"/>
              </a:spcBef>
              <a:spcAft>
                <a:spcPct val="0"/>
              </a:spcAft>
            </a:pPr>
            <a:r>
              <a:rPr lang="en-US" sz="3600" dirty="0">
                <a:solidFill>
                  <a:srgbClr val="0000D1"/>
                </a:solidFill>
                <a:latin typeface="Times New Roman" charset="0"/>
                <a:ea typeface="ヒラギノ角ゴ ProN W3" charset="0"/>
                <a:cs typeface="ヒラギノ角ゴ ProN W3" charset="0"/>
                <a:sym typeface="Times New Roman" charset="0"/>
              </a:rPr>
              <a:t>America’s Nursing </a:t>
            </a:r>
            <a:r>
              <a:rPr lang="en-US" sz="3600" dirty="0" smtClean="0">
                <a:solidFill>
                  <a:srgbClr val="0000D1"/>
                </a:solidFill>
                <a:latin typeface="Times New Roman" charset="0"/>
                <a:ea typeface="ヒラギノ角ゴ ProN W3" charset="0"/>
                <a:cs typeface="ヒラギノ角ゴ ProN W3" charset="0"/>
                <a:sym typeface="Times New Roman" charset="0"/>
              </a:rPr>
              <a:t>Homes</a:t>
            </a:r>
          </a:p>
          <a:p>
            <a:pPr algn="ctr" defTabSz="914400" fontAlgn="base">
              <a:spcBef>
                <a:spcPct val="0"/>
              </a:spcBef>
              <a:spcAft>
                <a:spcPct val="0"/>
              </a:spcAft>
            </a:pPr>
            <a:endParaRPr lang="en-US" sz="3600" dirty="0">
              <a:solidFill>
                <a:srgbClr val="0000D1"/>
              </a:solidFill>
              <a:latin typeface="Times New Roman" charset="0"/>
              <a:ea typeface="ヒラギノ角ゴ ProN W3" charset="0"/>
              <a:cs typeface="ヒラギノ角ゴ ProN W3" charset="0"/>
              <a:sym typeface="Times New Roman" charset="0"/>
            </a:endParaRPr>
          </a:p>
          <a:p>
            <a:pPr algn="ctr" defTabSz="914400" fontAlgn="base">
              <a:spcBef>
                <a:spcPct val="0"/>
              </a:spcBef>
              <a:spcAft>
                <a:spcPct val="0"/>
              </a:spcAft>
            </a:pPr>
            <a:r>
              <a:rPr lang="en-US" sz="2800" dirty="0" smtClean="0">
                <a:solidFill>
                  <a:srgbClr val="0000D1"/>
                </a:solidFill>
                <a:latin typeface="Times New Roman" charset="0"/>
                <a:ea typeface="ヒラギノ角ゴ ProN W3" charset="0"/>
                <a:cs typeface="ヒラギノ角ゴ ProN W3" charset="0"/>
                <a:sym typeface="Times New Roman" charset="0"/>
              </a:rPr>
              <a:t>Beverley </a:t>
            </a:r>
            <a:r>
              <a:rPr lang="en-US" sz="2800" dirty="0" smtClean="0">
                <a:solidFill>
                  <a:srgbClr val="0000D1"/>
                </a:solidFill>
                <a:latin typeface="Times New Roman" charset="0"/>
                <a:ea typeface="ヒラギノ角ゴ ProN W3" charset="0"/>
                <a:cs typeface="ヒラギノ角ゴ ProN W3" charset="0"/>
                <a:sym typeface="Times New Roman" charset="0"/>
              </a:rPr>
              <a:t>Laubert	</a:t>
            </a:r>
            <a:r>
              <a:rPr lang="en-US" sz="2800" dirty="0" smtClean="0">
                <a:solidFill>
                  <a:srgbClr val="0000D1"/>
                </a:solidFill>
                <a:latin typeface="Times New Roman" charset="0"/>
                <a:ea typeface="ヒラギノ角ゴ ProN W3" charset="0"/>
                <a:cs typeface="ヒラギノ角ゴ ProN W3" charset="0"/>
                <a:sym typeface="Times New Roman" charset="0"/>
              </a:rPr>
              <a:t>	Becky </a:t>
            </a:r>
            <a:r>
              <a:rPr lang="en-US" sz="2800" dirty="0" smtClean="0">
                <a:solidFill>
                  <a:srgbClr val="0000D1"/>
                </a:solidFill>
                <a:latin typeface="Times New Roman" charset="0"/>
                <a:ea typeface="ヒラギノ角ゴ ProN W3" charset="0"/>
                <a:cs typeface="ヒラギノ角ゴ ProN W3" charset="0"/>
                <a:sym typeface="Times New Roman" charset="0"/>
              </a:rPr>
              <a:t>Kurtz</a:t>
            </a:r>
          </a:p>
          <a:p>
            <a:pPr algn="ctr" defTabSz="914400" fontAlgn="base">
              <a:spcBef>
                <a:spcPct val="0"/>
              </a:spcBef>
              <a:spcAft>
                <a:spcPct val="0"/>
              </a:spcAft>
            </a:pPr>
            <a:r>
              <a:rPr lang="en-US" sz="2800" dirty="0" smtClean="0">
                <a:solidFill>
                  <a:srgbClr val="0000D1"/>
                </a:solidFill>
                <a:latin typeface="Times New Roman" charset="0"/>
                <a:ea typeface="ヒラギノ角ゴ ProN W3" charset="0"/>
                <a:cs typeface="ヒラギノ角ゴ ProN W3" charset="0"/>
                <a:sym typeface="Times New Roman" charset="0"/>
              </a:rPr>
              <a:t>Lori Smetanka		Dawn Jacobs</a:t>
            </a:r>
            <a:endParaRPr lang="en-US" sz="2800" dirty="0">
              <a:solidFill>
                <a:srgbClr val="0000D1"/>
              </a:solidFill>
              <a:latin typeface="Times New Roman" charset="0"/>
              <a:ea typeface="ヒラギノ角ゴ ProN W3" charset="0"/>
              <a:cs typeface="ヒラギノ角ゴ ProN W3" charset="0"/>
              <a:sym typeface="Times New Roman" charset="0"/>
            </a:endParaRPr>
          </a:p>
          <a:p>
            <a:pPr algn="ctr" defTabSz="914400" fontAlgn="base">
              <a:spcBef>
                <a:spcPct val="0"/>
              </a:spcBef>
              <a:spcAft>
                <a:spcPct val="0"/>
              </a:spcAft>
            </a:pPr>
            <a:r>
              <a:rPr lang="en-US" sz="2800" dirty="0" smtClean="0">
                <a:solidFill>
                  <a:srgbClr val="0000D1"/>
                </a:solidFill>
                <a:latin typeface="Times New Roman" charset="0"/>
                <a:ea typeface="ヒラギノ角ゴ ProN W3" charset="0"/>
                <a:cs typeface="ヒラギノ角ゴ ProN W3" charset="0"/>
                <a:sym typeface="Times New Roman" charset="0"/>
              </a:rPr>
              <a:t>Carol </a:t>
            </a:r>
            <a:r>
              <a:rPr lang="en-US" sz="2800" dirty="0" smtClean="0">
                <a:solidFill>
                  <a:srgbClr val="0000D1"/>
                </a:solidFill>
                <a:latin typeface="Times New Roman" charset="0"/>
                <a:ea typeface="ヒラギノ角ゴ ProN W3" charset="0"/>
                <a:cs typeface="ヒラギノ角ゴ ProN W3" charset="0"/>
                <a:sym typeface="Times New Roman" charset="0"/>
              </a:rPr>
              <a:t>Scott</a:t>
            </a:r>
            <a:endParaRPr lang="en-US" sz="2800" dirty="0" smtClean="0">
              <a:solidFill>
                <a:srgbClr val="0000D1"/>
              </a:solidFill>
              <a:latin typeface="Times New Roman" charset="0"/>
              <a:ea typeface="ヒラギノ角ゴ ProN W3" charset="0"/>
              <a:cs typeface="ヒラギノ角ゴ ProN W3" charset="0"/>
              <a:sym typeface="Times New Roman" charset="0"/>
            </a:endParaRPr>
          </a:p>
          <a:p>
            <a:pPr algn="ctr" defTabSz="914400" fontAlgn="base">
              <a:spcBef>
                <a:spcPct val="0"/>
              </a:spcBef>
              <a:spcAft>
                <a:spcPct val="0"/>
              </a:spcAft>
            </a:pPr>
            <a:r>
              <a:rPr lang="en-US" sz="2800" dirty="0" smtClean="0">
                <a:solidFill>
                  <a:srgbClr val="0000D1"/>
                </a:solidFill>
                <a:latin typeface="Times New Roman" charset="0"/>
                <a:ea typeface="ヒラギノ角ゴ ProN W3" charset="0"/>
                <a:cs typeface="ヒラギノ角ゴ ProN W3" charset="0"/>
                <a:sym typeface="Times New Roman" charset="0"/>
                <a:hlinkClick r:id="rId7"/>
              </a:rPr>
              <a:t>www.Nhqualitycampaign.org</a:t>
            </a:r>
            <a:endParaRPr lang="en-US" sz="3600" dirty="0">
              <a:solidFill>
                <a:srgbClr val="0000D1"/>
              </a:solidFill>
              <a:latin typeface="Times New Roman" charset="0"/>
              <a:ea typeface="ヒラギノ角ゴ ProN W3" charset="0"/>
              <a:cs typeface="ヒラギノ角ゴ ProN W3" charset="0"/>
              <a:sym typeface="Times New Roman" charset="0"/>
            </a:endParaRPr>
          </a:p>
          <a:p>
            <a:pPr algn="ctr" defTabSz="914400" fontAlgn="base">
              <a:spcBef>
                <a:spcPct val="0"/>
              </a:spcBef>
              <a:spcAft>
                <a:spcPct val="0"/>
              </a:spcAft>
            </a:pPr>
            <a:endParaRPr lang="en-US" sz="3600" dirty="0">
              <a:solidFill>
                <a:srgbClr val="0000D1"/>
              </a:solidFill>
              <a:latin typeface="Times New Roman" charset="0"/>
              <a:ea typeface="ヒラギノ角ゴ ProN W3" charset="0"/>
              <a:cs typeface="ヒラギノ角ゴ ProN W3" charset="0"/>
              <a:sym typeface="Times New Roman" charset="0"/>
            </a:endParaRPr>
          </a:p>
          <a:p>
            <a:pPr algn="ctr" defTabSz="914400" fontAlgn="base">
              <a:spcBef>
                <a:spcPct val="0"/>
              </a:spcBef>
              <a:spcAft>
                <a:spcPct val="0"/>
              </a:spcAft>
            </a:pPr>
            <a:endParaRPr lang="en-US" sz="2800" dirty="0">
              <a:solidFill>
                <a:srgbClr val="0000D1"/>
              </a:solidFill>
              <a:latin typeface="Times New Roman" charset="0"/>
              <a:ea typeface="ヒラギノ角ゴ ProN W3" charset="0"/>
              <a:cs typeface="ヒラギノ角ゴ ProN W3" charset="0"/>
              <a:sym typeface="Times New Roman" charset="0"/>
            </a:endParaRPr>
          </a:p>
        </p:txBody>
      </p:sp>
    </p:spTree>
    <p:extLst>
      <p:ext uri="{BB962C8B-B14F-4D97-AF65-F5344CB8AC3E}">
        <p14:creationId xmlns="" xmlns:p14="http://schemas.microsoft.com/office/powerpoint/2010/main" val="1618268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3400" y="5818188"/>
            <a:ext cx="1752600" cy="78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2" name="Rectangle 2"/>
          <p:cNvSpPr>
            <a:spLocks/>
          </p:cNvSpPr>
          <p:nvPr/>
        </p:nvSpPr>
        <p:spPr bwMode="auto">
          <a:xfrm>
            <a:off x="2438400" y="6096000"/>
            <a:ext cx="3165475"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defTabSz="914400" fontAlgn="base">
              <a:spcBef>
                <a:spcPct val="0"/>
              </a:spcBef>
              <a:spcAft>
                <a:spcPct val="0"/>
              </a:spcAft>
            </a:pPr>
            <a:r>
              <a:rPr lang="en-US" sz="2000" dirty="0">
                <a:solidFill>
                  <a:srgbClr val="003399"/>
                </a:solidFill>
                <a:latin typeface="Times New Roman Bold Italic" charset="0"/>
                <a:ea typeface="ヒラギノ角ゴ ProN W3" charset="0"/>
                <a:cs typeface="Times New Roman Bold Italic" charset="0"/>
                <a:sym typeface="Times New Roman Bold Italic" charset="0"/>
              </a:rPr>
              <a:t>www.nhqualitycampaign.org</a:t>
            </a:r>
          </a:p>
        </p:txBody>
      </p:sp>
      <p:sp>
        <p:nvSpPr>
          <p:cNvPr id="56323" name="Rectangle 3"/>
          <p:cNvSpPr>
            <a:spLocks noGrp="1" noChangeArrowheads="1"/>
          </p:cNvSpPr>
          <p:nvPr>
            <p:ph type="title"/>
          </p:nvPr>
        </p:nvSpPr>
        <p:spPr>
          <a:xfrm>
            <a:off x="0" y="0"/>
            <a:ext cx="9144000" cy="1295400"/>
          </a:xfrm>
          <a:solidFill>
            <a:srgbClr val="0000FF"/>
          </a:solidFill>
        </p:spPr>
        <p:txBody>
          <a:bodyPr rIns="132080"/>
          <a:lstStyle/>
          <a:p>
            <a:pPr indent="0" algn="ctr" eaLnBrk="1" hangingPunct="1"/>
            <a:r>
              <a:rPr lang="en-US" sz="4000" dirty="0" smtClean="0">
                <a:solidFill>
                  <a:srgbClr val="FBF7DB"/>
                </a:solidFill>
                <a:latin typeface="Arial Bold" charset="0"/>
                <a:ea typeface="ヒラギノ角ゴ ProN W6" charset="0"/>
                <a:cs typeface="ヒラギノ角ゴ ProN W6" charset="0"/>
              </a:rPr>
              <a:t>Dawn Jacobs</a:t>
            </a:r>
            <a:endParaRPr lang="en-US" sz="4000" dirty="0">
              <a:solidFill>
                <a:srgbClr val="FBF7DB"/>
              </a:solidFill>
              <a:latin typeface="Arial Bold" charset="0"/>
              <a:ea typeface="ヒラギノ角ゴ ProN W6" charset="0"/>
              <a:cs typeface="ヒラギノ角ゴ ProN W6" charset="0"/>
            </a:endParaRPr>
          </a:p>
        </p:txBody>
      </p:sp>
      <p:sp>
        <p:nvSpPr>
          <p:cNvPr id="56324" name="Rectangle 4"/>
          <p:cNvSpPr>
            <a:spLocks noGrp="1" noChangeArrowheads="1"/>
          </p:cNvSpPr>
          <p:nvPr>
            <p:ph type="body" idx="1"/>
          </p:nvPr>
        </p:nvSpPr>
        <p:spPr>
          <a:xfrm>
            <a:off x="344214" y="1295400"/>
            <a:ext cx="8472890" cy="4522788"/>
          </a:xfrm>
          <a:solidFill>
            <a:srgbClr val="FFFFFF"/>
          </a:solidFill>
        </p:spPr>
        <p:txBody>
          <a:bodyPr rIns="132080"/>
          <a:lstStyle/>
          <a:p>
            <a:pPr eaLnBrk="1" hangingPunct="1">
              <a:spcBef>
                <a:spcPts val="600"/>
              </a:spcBef>
              <a:spcAft>
                <a:spcPts val="600"/>
              </a:spcAft>
              <a:buClr>
                <a:srgbClr val="003399"/>
              </a:buClr>
              <a:buNone/>
            </a:pPr>
            <a:endParaRPr lang="en-US" sz="3200" dirty="0" smtClean="0">
              <a:latin typeface="Arial" charset="0"/>
              <a:ea typeface="ヒラギノ角ゴ ProN W3" charset="0"/>
              <a:cs typeface="ヒラギノ角ゴ ProN W3" charset="0"/>
            </a:endParaRPr>
          </a:p>
          <a:p>
            <a:r>
              <a:rPr lang="en-US" sz="3200" dirty="0" smtClean="0">
                <a:latin typeface="Arial" charset="0"/>
                <a:ea typeface="ヒラギノ角ゴ ProN W3" charset="0"/>
                <a:cs typeface="ヒラギノ角ゴ ProN W3" charset="0"/>
              </a:rPr>
              <a:t>Michigan Assistant State Ombudsman</a:t>
            </a:r>
          </a:p>
          <a:p>
            <a:pPr>
              <a:buNone/>
            </a:pPr>
            <a:endParaRPr lang="en-US" sz="3200" dirty="0" smtClean="0"/>
          </a:p>
          <a:p>
            <a:pPr algn="ctr">
              <a:buNone/>
            </a:pPr>
            <a:r>
              <a:rPr lang="en-US" sz="3200" dirty="0" smtClean="0">
                <a:hlinkClick r:id="rId4"/>
              </a:rPr>
              <a:t>jacobsd3@michigan.gov</a:t>
            </a:r>
            <a:endParaRPr lang="en-US" sz="3200" dirty="0" smtClean="0"/>
          </a:p>
          <a:p>
            <a:pPr algn="ctr" eaLnBrk="1" hangingPunct="1">
              <a:spcBef>
                <a:spcPts val="600"/>
              </a:spcBef>
              <a:spcAft>
                <a:spcPts val="600"/>
              </a:spcAft>
              <a:buClr>
                <a:srgbClr val="003399"/>
              </a:buClr>
              <a:buNone/>
            </a:pPr>
            <a:endParaRPr lang="en-US" sz="3200" dirty="0" smtClean="0">
              <a:ea typeface="ヒラギノ角ゴ ProN W3" charset="0"/>
              <a:cs typeface="ヒラギノ角ゴ ProN W3" charset="0"/>
            </a:endParaRPr>
          </a:p>
          <a:p>
            <a:pPr algn="ctr"/>
            <a:r>
              <a:rPr lang="en-US" sz="2400" dirty="0" smtClean="0"/>
              <a:t>Role on the Michigan </a:t>
            </a:r>
            <a:r>
              <a:rPr lang="en-US" sz="2400" dirty="0" smtClean="0"/>
              <a:t>LANE</a:t>
            </a:r>
            <a:endParaRPr lang="en-US" sz="2400" dirty="0" smtClean="0"/>
          </a:p>
          <a:p>
            <a:pPr algn="ctr"/>
            <a:endParaRPr lang="en-US" sz="2400" dirty="0" smtClean="0"/>
          </a:p>
          <a:p>
            <a:pPr algn="ctr"/>
            <a:r>
              <a:rPr lang="en-US" sz="2400" dirty="0" smtClean="0"/>
              <a:t>How the Ombudsman Program promotes AE</a:t>
            </a:r>
          </a:p>
          <a:p>
            <a:pPr eaLnBrk="1" hangingPunct="1">
              <a:spcBef>
                <a:spcPts val="600"/>
              </a:spcBef>
              <a:spcAft>
                <a:spcPts val="600"/>
              </a:spcAft>
              <a:buClr>
                <a:srgbClr val="003399"/>
              </a:buClr>
            </a:pPr>
            <a:endParaRPr lang="en-US" sz="3200" dirty="0" smtClean="0">
              <a:latin typeface="Arial" charset="0"/>
              <a:ea typeface="ヒラギノ角ゴ ProN W3" charset="0"/>
              <a:cs typeface="ヒラギノ角ゴ ProN W3" charset="0"/>
            </a:endParaRPr>
          </a:p>
          <a:p>
            <a:pPr eaLnBrk="1" hangingPunct="1">
              <a:spcBef>
                <a:spcPts val="600"/>
              </a:spcBef>
              <a:spcAft>
                <a:spcPts val="600"/>
              </a:spcAft>
              <a:buClr>
                <a:srgbClr val="003399"/>
              </a:buClr>
            </a:pPr>
            <a:endParaRPr lang="en-US" sz="3200" b="1" i="1" dirty="0" smtClean="0">
              <a:latin typeface="Arial" charset="0"/>
              <a:ea typeface="ヒラギノ角ゴ ProN W3" charset="0"/>
              <a:cs typeface="ヒラギノ角ゴ ProN W3" charset="0"/>
            </a:endParaRPr>
          </a:p>
          <a:p>
            <a:pPr algn="ctr" eaLnBrk="1" hangingPunct="1">
              <a:spcBef>
                <a:spcPts val="600"/>
              </a:spcBef>
              <a:spcAft>
                <a:spcPts val="600"/>
              </a:spcAft>
              <a:buClr>
                <a:srgbClr val="003399"/>
              </a:buClr>
            </a:pPr>
            <a:endParaRPr lang="en-US" sz="3200" b="1" i="1" dirty="0">
              <a:latin typeface="Arial" charset="0"/>
              <a:ea typeface="ヒラギノ角ゴ ProN W3" charset="0"/>
              <a:cs typeface="ヒラギノ角ゴ ProN W3" charset="0"/>
            </a:endParaRPr>
          </a:p>
        </p:txBody>
      </p:sp>
    </p:spTree>
    <p:extLst>
      <p:ext uri="{BB962C8B-B14F-4D97-AF65-F5344CB8AC3E}">
        <p14:creationId xmlns="" xmlns:p14="http://schemas.microsoft.com/office/powerpoint/2010/main" val="17467641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566"/>
            <a:ext cx="8229600" cy="4177862"/>
          </a:xfrm>
        </p:spPr>
        <p:txBody>
          <a:bodyPr/>
          <a:lstStyle/>
          <a:p>
            <a:r>
              <a:rPr lang="en-US" sz="2800" dirty="0" smtClean="0"/>
              <a:t>53 LANEs	</a:t>
            </a:r>
          </a:p>
          <a:p>
            <a:pPr>
              <a:buNone/>
            </a:pPr>
            <a:r>
              <a:rPr lang="en-US" sz="2800" dirty="0" smtClean="0"/>
              <a:t>	</a:t>
            </a:r>
          </a:p>
          <a:p>
            <a:r>
              <a:rPr lang="en-US" sz="2800" dirty="0" smtClean="0"/>
              <a:t>Over 250 organizations and individuals meet regularly throughout the year </a:t>
            </a:r>
            <a:endParaRPr lang="en-US" sz="2800" dirty="0" smtClean="0"/>
          </a:p>
          <a:p>
            <a:endParaRPr lang="en-US" sz="2800" dirty="0" smtClean="0"/>
          </a:p>
          <a:p>
            <a:r>
              <a:rPr lang="en-US" sz="2800" dirty="0" smtClean="0"/>
              <a:t>Host over 100 trainings, webinars, learning sessions</a:t>
            </a:r>
          </a:p>
          <a:p>
            <a:endParaRPr lang="en-US" sz="2800" dirty="0" smtClean="0"/>
          </a:p>
          <a:p>
            <a:pPr>
              <a:buNone/>
            </a:pPr>
            <a:endParaRPr lang="en-US" sz="2800" dirty="0" smtClean="0"/>
          </a:p>
          <a:p>
            <a:endParaRPr lang="en-US" dirty="0"/>
          </a:p>
        </p:txBody>
      </p:sp>
      <p:sp>
        <p:nvSpPr>
          <p:cNvPr id="4" name="Slide Number Placeholder 3"/>
          <p:cNvSpPr>
            <a:spLocks noGrp="1"/>
          </p:cNvSpPr>
          <p:nvPr>
            <p:ph type="sldNum" sz="quarter" idx="10"/>
          </p:nvPr>
        </p:nvSpPr>
        <p:spPr/>
        <p:txBody>
          <a:bodyPr/>
          <a:lstStyle/>
          <a:p>
            <a:pPr>
              <a:defRPr/>
            </a:pPr>
            <a:fld id="{7035C069-1764-E042-9D85-D2D43818667D}" type="slidenum">
              <a:rPr lang="en-US" smtClean="0">
                <a:solidFill>
                  <a:srgbClr val="000000"/>
                </a:solidFill>
              </a:rPr>
              <a:pPr>
                <a:defRPr/>
              </a:pPr>
              <a:t>11</a:t>
            </a:fld>
            <a:endParaRPr lang="en-US">
              <a:solidFill>
                <a:srgbClr val="000000"/>
              </a:solidFill>
            </a:endParaRPr>
          </a:p>
        </p:txBody>
      </p:sp>
      <p:sp>
        <p:nvSpPr>
          <p:cNvPr id="5" name="Rectangle 3"/>
          <p:cNvSpPr txBox="1">
            <a:spLocks noChangeArrowheads="1"/>
          </p:cNvSpPr>
          <p:nvPr/>
        </p:nvSpPr>
        <p:spPr bwMode="auto">
          <a:xfrm>
            <a:off x="0" y="90488"/>
            <a:ext cx="9144000" cy="1295400"/>
          </a:xfrm>
          <a:prstGeom prst="rect">
            <a:avLst/>
          </a:prstGeom>
          <a:solidFill>
            <a:srgbClr val="0000FF"/>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132080" bIns="50800" numCol="1" anchor="ctr" anchorCtr="0" compatLnSpc="1">
            <a:prstTxWarp prst="textNoShape">
              <a:avLst/>
            </a:prstTxWarp>
          </a:bodyPr>
          <a:lstStyle/>
          <a:p>
            <a:pPr marL="39688" marR="0" lvl="0" indent="0" algn="ctr" defTabSz="914400" rtl="0" eaLnBrk="1" fontAlgn="base" latinLnBrk="0" hangingPunct="1">
              <a:lnSpc>
                <a:spcPct val="12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BF7DB"/>
              </a:solidFill>
              <a:effectLst/>
              <a:uLnTx/>
              <a:uFillTx/>
              <a:latin typeface="Arial Bold" charset="0"/>
              <a:ea typeface="ヒラギノ角ゴ ProN W6" charset="0"/>
              <a:cs typeface="ヒラギノ角ゴ ProN W6" charset="0"/>
              <a:sym typeface="Arial Bold" charset="0"/>
            </a:endParaRPr>
          </a:p>
        </p:txBody>
      </p:sp>
      <p:sp>
        <p:nvSpPr>
          <p:cNvPr id="6" name="Title 5"/>
          <p:cNvSpPr>
            <a:spLocks noGrp="1"/>
          </p:cNvSpPr>
          <p:nvPr>
            <p:ph type="title"/>
          </p:nvPr>
        </p:nvSpPr>
        <p:spPr/>
        <p:txBody>
          <a:bodyPr/>
          <a:lstStyle/>
          <a:p>
            <a:pPr algn="ctr"/>
            <a:r>
              <a:rPr lang="en-US" sz="3200" dirty="0" smtClean="0">
                <a:solidFill>
                  <a:srgbClr val="E8F9EC"/>
                </a:solidFill>
              </a:rPr>
              <a:t>Local Area Networks for Excellence (LANEs)</a:t>
            </a:r>
            <a:endParaRPr lang="en-US" sz="3200" dirty="0">
              <a:solidFill>
                <a:srgbClr val="E8F9EC"/>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7425"/>
            <a:ext cx="8229600" cy="5257800"/>
          </a:xfrm>
        </p:spPr>
        <p:txBody>
          <a:bodyPr/>
          <a:lstStyle/>
          <a:p>
            <a:pPr algn="ctr">
              <a:buNone/>
            </a:pPr>
            <a:r>
              <a:rPr lang="en-US" sz="3600" b="1" dirty="0" smtClean="0"/>
              <a:t>“</a:t>
            </a:r>
            <a:endParaRPr lang="en-US" sz="3600" b="1" dirty="0" smtClean="0"/>
          </a:p>
          <a:p>
            <a:pPr>
              <a:buNone/>
            </a:pPr>
            <a:endParaRPr lang="en-US" dirty="0" smtClean="0"/>
          </a:p>
          <a:p>
            <a:pPr>
              <a:buNone/>
            </a:pPr>
            <a:r>
              <a:rPr lang="en-US" dirty="0" smtClean="0"/>
              <a:t>Find out what your LANE is focusing on, and see how you might help</a:t>
            </a:r>
          </a:p>
          <a:p>
            <a:pPr>
              <a:buNone/>
            </a:pPr>
            <a:endParaRPr lang="en-US" dirty="0" smtClean="0"/>
          </a:p>
          <a:p>
            <a:pPr>
              <a:buNone/>
            </a:pPr>
            <a:r>
              <a:rPr lang="en-US" dirty="0" smtClean="0"/>
              <a:t>Check out the website and sign up as a consumer</a:t>
            </a:r>
          </a:p>
          <a:p>
            <a:pPr>
              <a:buNone/>
            </a:pPr>
            <a:endParaRPr lang="en-US" dirty="0" smtClean="0"/>
          </a:p>
          <a:p>
            <a:pPr>
              <a:buNone/>
            </a:pPr>
            <a:r>
              <a:rPr lang="en-US" dirty="0" smtClean="0"/>
              <a:t>See if the nursing homes in your area are registered for the Campaign</a:t>
            </a:r>
          </a:p>
          <a:p>
            <a:pPr>
              <a:buNone/>
            </a:pPr>
            <a:endParaRPr lang="en-US" dirty="0" smtClean="0"/>
          </a:p>
          <a:p>
            <a:pPr>
              <a:buNone/>
            </a:pPr>
            <a:r>
              <a:rPr lang="en-US" dirty="0" smtClean="0"/>
              <a:t>Offer to do a staff or resident/family council training on AE</a:t>
            </a:r>
          </a:p>
          <a:p>
            <a:pPr>
              <a:buNone/>
            </a:pPr>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0"/>
          </p:nvPr>
        </p:nvSpPr>
        <p:spPr/>
        <p:txBody>
          <a:bodyPr/>
          <a:lstStyle/>
          <a:p>
            <a:pPr>
              <a:defRPr/>
            </a:pPr>
            <a:fld id="{7035C069-1764-E042-9D85-D2D43818667D}" type="slidenum">
              <a:rPr lang="en-US" smtClean="0">
                <a:solidFill>
                  <a:srgbClr val="000000"/>
                </a:solidFill>
              </a:rPr>
              <a:pPr>
                <a:defRPr/>
              </a:pPr>
              <a:t>12</a:t>
            </a:fld>
            <a:endParaRPr lang="en-US">
              <a:solidFill>
                <a:srgbClr val="000000"/>
              </a:solidFill>
            </a:endParaRPr>
          </a:p>
        </p:txBody>
      </p:sp>
      <p:sp>
        <p:nvSpPr>
          <p:cNvPr id="5" name="Rectangle 3"/>
          <p:cNvSpPr txBox="1">
            <a:spLocks noChangeArrowheads="1"/>
          </p:cNvSpPr>
          <p:nvPr/>
        </p:nvSpPr>
        <p:spPr bwMode="auto">
          <a:xfrm>
            <a:off x="0" y="90488"/>
            <a:ext cx="9144000" cy="1295400"/>
          </a:xfrm>
          <a:prstGeom prst="rect">
            <a:avLst/>
          </a:prstGeom>
          <a:solidFill>
            <a:srgbClr val="0000FF"/>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132080" bIns="50800" numCol="1" anchor="ctr" anchorCtr="0" compatLnSpc="1">
            <a:prstTxWarp prst="textNoShape">
              <a:avLst/>
            </a:prstTxWarp>
          </a:bodyPr>
          <a:lstStyle/>
          <a:p>
            <a:pPr marL="39688" marR="0" lvl="0" indent="0" algn="ctr" defTabSz="914400" rtl="0" eaLnBrk="1" fontAlgn="base" latinLnBrk="0" hangingPunct="1">
              <a:lnSpc>
                <a:spcPct val="12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rgbClr val="FBF7DB"/>
                </a:solidFill>
                <a:effectLst/>
                <a:uLnTx/>
                <a:uFillTx/>
                <a:latin typeface="Arial Bold" charset="0"/>
                <a:ea typeface="ヒラギノ角ゴ ProN W6" charset="0"/>
                <a:cs typeface="ヒラギノ角ゴ ProN W6" charset="0"/>
                <a:sym typeface="Arial Bold" charset="0"/>
              </a:rPr>
              <a:t>To Do’s</a:t>
            </a:r>
            <a:endParaRPr kumimoji="0" lang="en-US" sz="4000" b="0" i="0" u="none" strike="noStrike" kern="0" cap="none" spc="0" normalizeH="0" baseline="0" noProof="0" dirty="0">
              <a:ln>
                <a:noFill/>
              </a:ln>
              <a:solidFill>
                <a:srgbClr val="FBF7DB"/>
              </a:solidFill>
              <a:effectLst/>
              <a:uLnTx/>
              <a:uFillTx/>
              <a:latin typeface="Arial Bold" charset="0"/>
              <a:ea typeface="ヒラギノ角ゴ ProN W6" charset="0"/>
              <a:cs typeface="ヒラギノ角ゴ ProN W6" charset="0"/>
              <a:sym typeface="Arial Bold"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9158"/>
            <a:ext cx="8229600" cy="4918841"/>
          </a:xfrm>
        </p:spPr>
        <p:txBody>
          <a:bodyPr/>
          <a:lstStyle/>
          <a:p>
            <a:r>
              <a:rPr lang="en-US" sz="2800" dirty="0" smtClean="0"/>
              <a:t>Excellent care is possible when we know residents’ ideas about their care and how it can be improved. </a:t>
            </a:r>
            <a:r>
              <a:rPr lang="en-US" sz="2800" b="1" dirty="0" smtClean="0"/>
              <a:t>Residents provide us with direction. </a:t>
            </a:r>
            <a:r>
              <a:rPr lang="en-US" sz="2800" dirty="0" smtClean="0"/>
              <a:t>When residents cannot communicate for themselves due to dementia or other conditions, their families or friends provide us with that guidance.</a:t>
            </a:r>
          </a:p>
          <a:p>
            <a:pPr>
              <a:buNone/>
            </a:pPr>
            <a:endParaRPr lang="en-US" dirty="0"/>
          </a:p>
        </p:txBody>
      </p:sp>
      <p:sp>
        <p:nvSpPr>
          <p:cNvPr id="4" name="Slide Number Placeholder 3"/>
          <p:cNvSpPr>
            <a:spLocks noGrp="1"/>
          </p:cNvSpPr>
          <p:nvPr>
            <p:ph type="sldNum" sz="quarter" idx="10"/>
          </p:nvPr>
        </p:nvSpPr>
        <p:spPr/>
        <p:txBody>
          <a:bodyPr/>
          <a:lstStyle/>
          <a:p>
            <a:pPr>
              <a:defRPr/>
            </a:pPr>
            <a:fld id="{7035C069-1764-E042-9D85-D2D43818667D}" type="slidenum">
              <a:rPr lang="en-US" smtClean="0">
                <a:solidFill>
                  <a:srgbClr val="000000"/>
                </a:solidFill>
              </a:rPr>
              <a:pPr>
                <a:defRPr/>
              </a:pPr>
              <a:t>13</a:t>
            </a:fld>
            <a:endParaRPr lang="en-US">
              <a:solidFill>
                <a:srgbClr val="000000"/>
              </a:solidFill>
            </a:endParaRPr>
          </a:p>
        </p:txBody>
      </p:sp>
      <p:sp>
        <p:nvSpPr>
          <p:cNvPr id="5" name="Rectangle 3"/>
          <p:cNvSpPr>
            <a:spLocks noGrp="1" noChangeArrowheads="1"/>
          </p:cNvSpPr>
          <p:nvPr>
            <p:ph type="title"/>
          </p:nvPr>
        </p:nvSpPr>
        <p:spPr>
          <a:solidFill>
            <a:srgbClr val="0000FF"/>
          </a:solidFill>
        </p:spPr>
        <p:txBody>
          <a:bodyPr rIns="132080"/>
          <a:lstStyle/>
          <a:p>
            <a:pPr indent="0" algn="ctr" eaLnBrk="1" hangingPunct="1">
              <a:lnSpc>
                <a:spcPct val="90000"/>
              </a:lnSpc>
            </a:pPr>
            <a:r>
              <a:rPr lang="en-US" sz="3600" dirty="0" smtClean="0">
                <a:solidFill>
                  <a:srgbClr val="FBF7DB"/>
                </a:solidFill>
                <a:latin typeface="Arial Bold" charset="0"/>
                <a:ea typeface="ヒラギノ角ゴ ProN W6" charset="0"/>
                <a:cs typeface="ヒラギノ角ゴ ProN W6" charset="0"/>
              </a:rPr>
              <a:t>Importance of Consumer Involvement</a:t>
            </a:r>
            <a:endParaRPr lang="en-US" sz="3600" dirty="0">
              <a:solidFill>
                <a:srgbClr val="FBF7DB"/>
              </a:solidFill>
              <a:latin typeface="Arial Bold" charset="0"/>
              <a:ea typeface="ヒラギノ角ゴ ProN W6" charset="0"/>
              <a:cs typeface="ヒラギノ角ゴ ProN W6"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3324"/>
            <a:ext cx="8229600" cy="6274676"/>
          </a:xfrm>
        </p:spPr>
        <p:txBody>
          <a:bodyPr/>
          <a:lstStyle/>
          <a:p>
            <a:r>
              <a:rPr lang="en-US" sz="3200" dirty="0" smtClean="0"/>
              <a:t>Involving consumers reminds us that the </a:t>
            </a:r>
            <a:r>
              <a:rPr lang="en-US" sz="3200" b="1" dirty="0" smtClean="0"/>
              <a:t>Campaign is about helping real people</a:t>
            </a:r>
            <a:r>
              <a:rPr lang="en-US" sz="3200" dirty="0" smtClean="0"/>
              <a:t>, and not just goals and data. This increases the motivation to succeed.</a:t>
            </a:r>
          </a:p>
          <a:p>
            <a:pPr>
              <a:buNone/>
            </a:pPr>
            <a:endParaRPr lang="en-US" sz="3200" dirty="0" smtClean="0"/>
          </a:p>
          <a:p>
            <a:r>
              <a:rPr lang="en-US" sz="3200" b="1" dirty="0" smtClean="0"/>
              <a:t>Resident participation in choosing the goals </a:t>
            </a:r>
            <a:r>
              <a:rPr lang="en-US" sz="3200" dirty="0" smtClean="0"/>
              <a:t>the nursing home addresses ensures that the nursing home is working on issues that are important to those who live in the home.</a:t>
            </a:r>
            <a:endParaRPr lang="en-US" sz="3200" dirty="0"/>
          </a:p>
        </p:txBody>
      </p:sp>
      <p:sp>
        <p:nvSpPr>
          <p:cNvPr id="4" name="Slide Number Placeholder 3"/>
          <p:cNvSpPr>
            <a:spLocks noGrp="1"/>
          </p:cNvSpPr>
          <p:nvPr>
            <p:ph type="sldNum" sz="quarter" idx="10"/>
          </p:nvPr>
        </p:nvSpPr>
        <p:spPr/>
        <p:txBody>
          <a:bodyPr/>
          <a:lstStyle/>
          <a:p>
            <a:pPr>
              <a:defRPr/>
            </a:pPr>
            <a:fld id="{7035C069-1764-E042-9D85-D2D43818667D}" type="slidenum">
              <a:rPr lang="en-US" smtClean="0">
                <a:solidFill>
                  <a:srgbClr val="000000"/>
                </a:solidFill>
              </a:rPr>
              <a:pPr>
                <a:defRPr/>
              </a:pPr>
              <a:t>14</a:t>
            </a:fld>
            <a:endParaRPr lang="en-US">
              <a:solidFill>
                <a:srgbClr val="000000"/>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3324"/>
            <a:ext cx="8229600" cy="6274676"/>
          </a:xfrm>
        </p:spPr>
        <p:txBody>
          <a:bodyPr/>
          <a:lstStyle/>
          <a:p>
            <a:r>
              <a:rPr lang="en-US" sz="3200" dirty="0" smtClean="0"/>
              <a:t>Goals are best achieved by including residents and families/friends as partners. In any organization, people who are affected by a proposed change want to understand what’s being changed and why. Giving consumers the </a:t>
            </a:r>
            <a:r>
              <a:rPr lang="en-US" sz="3200" b="1" dirty="0" smtClean="0"/>
              <a:t>opportunity to ask questions and shape the change </a:t>
            </a:r>
            <a:r>
              <a:rPr lang="en-US" sz="3200" dirty="0" smtClean="0"/>
              <a:t>can help make the change more successful and lasting.</a:t>
            </a:r>
            <a:endParaRPr lang="en-US" sz="3200" dirty="0"/>
          </a:p>
        </p:txBody>
      </p:sp>
      <p:sp>
        <p:nvSpPr>
          <p:cNvPr id="4" name="Slide Number Placeholder 3"/>
          <p:cNvSpPr>
            <a:spLocks noGrp="1"/>
          </p:cNvSpPr>
          <p:nvPr>
            <p:ph type="sldNum" sz="quarter" idx="10"/>
          </p:nvPr>
        </p:nvSpPr>
        <p:spPr/>
        <p:txBody>
          <a:bodyPr/>
          <a:lstStyle/>
          <a:p>
            <a:pPr>
              <a:defRPr/>
            </a:pPr>
            <a:fld id="{7035C069-1764-E042-9D85-D2D43818667D}" type="slidenum">
              <a:rPr lang="en-US" smtClean="0">
                <a:solidFill>
                  <a:srgbClr val="000000"/>
                </a:solidFill>
              </a:rPr>
              <a:pPr>
                <a:defRPr/>
              </a:pPr>
              <a:t>15</a:t>
            </a:fld>
            <a:endParaRPr lang="en-US">
              <a:solidFill>
                <a:srgbClr val="000000"/>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400800"/>
          </a:xfrm>
        </p:spPr>
        <p:txBody>
          <a:bodyPr/>
          <a:lstStyle/>
          <a:p>
            <a:r>
              <a:rPr lang="en-US" sz="3200" dirty="0" smtClean="0"/>
              <a:t>Expectations of nursing homes are raised when consumers participate. </a:t>
            </a:r>
            <a:r>
              <a:rPr lang="en-US" sz="3200" b="1" dirty="0" smtClean="0"/>
              <a:t>Higher expectations create stronger incentives </a:t>
            </a:r>
            <a:r>
              <a:rPr lang="en-US" sz="3200" dirty="0" smtClean="0"/>
              <a:t>for nursing homes to achieve their goals.</a:t>
            </a:r>
          </a:p>
          <a:p>
            <a:pPr>
              <a:buNone/>
            </a:pPr>
            <a:endParaRPr lang="en-US" sz="3200" dirty="0" smtClean="0"/>
          </a:p>
          <a:p>
            <a:r>
              <a:rPr lang="en-US" sz="3200" dirty="0" smtClean="0"/>
              <a:t>Residents and their families and friends can provide ongoing encouragement and support to nursing homes. Their </a:t>
            </a:r>
            <a:r>
              <a:rPr lang="en-US" sz="3200" b="1" dirty="0" smtClean="0"/>
              <a:t>involvement creates a sense of team </a:t>
            </a:r>
            <a:r>
              <a:rPr lang="en-US" sz="3200" dirty="0" smtClean="0"/>
              <a:t>and everyone “pulling together,” making it more likely that a nursing home will achieve the goals they set.</a:t>
            </a:r>
            <a:endParaRPr lang="en-US" sz="3200" dirty="0"/>
          </a:p>
        </p:txBody>
      </p:sp>
      <p:sp>
        <p:nvSpPr>
          <p:cNvPr id="4" name="Slide Number Placeholder 3"/>
          <p:cNvSpPr>
            <a:spLocks noGrp="1"/>
          </p:cNvSpPr>
          <p:nvPr>
            <p:ph type="sldNum" sz="quarter" idx="10"/>
          </p:nvPr>
        </p:nvSpPr>
        <p:spPr/>
        <p:txBody>
          <a:bodyPr/>
          <a:lstStyle/>
          <a:p>
            <a:pPr>
              <a:defRPr/>
            </a:pPr>
            <a:fld id="{7035C069-1764-E042-9D85-D2D43818667D}" type="slidenum">
              <a:rPr lang="en-US" smtClean="0">
                <a:solidFill>
                  <a:srgbClr val="000000"/>
                </a:solidFill>
              </a:rPr>
              <a:pPr>
                <a:defRPr/>
              </a:pPr>
              <a:t>16</a:t>
            </a:fld>
            <a:endParaRPr lang="en-US">
              <a:solidFill>
                <a:srgbClr val="000000"/>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1434"/>
            <a:ext cx="8229600" cy="6416566"/>
          </a:xfrm>
        </p:spPr>
        <p:txBody>
          <a:bodyPr/>
          <a:lstStyle/>
          <a:p>
            <a:r>
              <a:rPr lang="en-US" sz="2800" dirty="0" smtClean="0"/>
              <a:t>Involving consumers raises public awareness and increases the visibility of both the Campaign and its message. This brings more national attention to the issue of nursing home quality and increases public demand for good care. Greater visibility also makes Advancing Excellence accountable to consumers, and the </a:t>
            </a:r>
            <a:r>
              <a:rPr lang="en-US" sz="2800" b="1" dirty="0" smtClean="0"/>
              <a:t>Campaign more likely to deliver the excellence it promises.</a:t>
            </a:r>
          </a:p>
          <a:p>
            <a:pPr>
              <a:buNone/>
            </a:pPr>
            <a:endParaRPr lang="en-US" sz="2800" dirty="0" smtClean="0"/>
          </a:p>
          <a:p>
            <a:r>
              <a:rPr lang="en-US" sz="2800" b="1" dirty="0" smtClean="0"/>
              <a:t>Finally, consumer involvement helps build the momentum that is necessary for success.</a:t>
            </a:r>
            <a:endParaRPr lang="en-US" sz="2800" b="1" dirty="0"/>
          </a:p>
        </p:txBody>
      </p:sp>
      <p:sp>
        <p:nvSpPr>
          <p:cNvPr id="4" name="Slide Number Placeholder 3"/>
          <p:cNvSpPr>
            <a:spLocks noGrp="1"/>
          </p:cNvSpPr>
          <p:nvPr>
            <p:ph type="sldNum" sz="quarter" idx="10"/>
          </p:nvPr>
        </p:nvSpPr>
        <p:spPr/>
        <p:txBody>
          <a:bodyPr/>
          <a:lstStyle/>
          <a:p>
            <a:pPr>
              <a:defRPr/>
            </a:pPr>
            <a:fld id="{7035C069-1764-E042-9D85-D2D43818667D}" type="slidenum">
              <a:rPr lang="en-US" smtClean="0">
                <a:solidFill>
                  <a:srgbClr val="000000"/>
                </a:solidFill>
              </a:rPr>
              <a:pPr>
                <a:defRPr/>
              </a:pPr>
              <a:t>17</a:t>
            </a:fld>
            <a:endParaRPr lang="en-US">
              <a:solidFill>
                <a:srgbClr val="000000"/>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1"/>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3400" y="5818188"/>
            <a:ext cx="1752600" cy="78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7762" name="Rectangle 2"/>
          <p:cNvSpPr>
            <a:spLocks/>
          </p:cNvSpPr>
          <p:nvPr/>
        </p:nvSpPr>
        <p:spPr bwMode="auto">
          <a:xfrm>
            <a:off x="2438400" y="6096000"/>
            <a:ext cx="3165475"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40639" bIns="0">
            <a:spAutoFit/>
          </a:bodyPr>
          <a:lstStyle/>
          <a:p>
            <a:pPr marL="39688" defTabSz="914400" fontAlgn="base">
              <a:spcBef>
                <a:spcPct val="0"/>
              </a:spcBef>
              <a:spcAft>
                <a:spcPct val="0"/>
              </a:spcAft>
            </a:pPr>
            <a:r>
              <a:rPr lang="en-US" sz="2000">
                <a:solidFill>
                  <a:srgbClr val="003399"/>
                </a:solidFill>
                <a:latin typeface="Times New Roman Bold Italic" charset="0"/>
                <a:ea typeface="ヒラギノ角ゴ ProN W3" charset="0"/>
                <a:cs typeface="ヒラギノ角ゴ ProN W3" charset="0"/>
                <a:sym typeface="Times New Roman Bold Italic" charset="0"/>
              </a:rPr>
              <a:t>www.nhqualitycampaign.org</a:t>
            </a:r>
          </a:p>
        </p:txBody>
      </p:sp>
      <p:sp>
        <p:nvSpPr>
          <p:cNvPr id="117763" name="Rectangle 3"/>
          <p:cNvSpPr>
            <a:spLocks noGrp="1" noChangeArrowheads="1"/>
          </p:cNvSpPr>
          <p:nvPr>
            <p:ph type="title"/>
          </p:nvPr>
        </p:nvSpPr>
        <p:spPr>
          <a:xfrm>
            <a:off x="0" y="0"/>
            <a:ext cx="9144000" cy="1143000"/>
          </a:xfrm>
          <a:solidFill>
            <a:srgbClr val="0000FF"/>
          </a:solidFill>
        </p:spPr>
        <p:txBody>
          <a:bodyPr rIns="132080"/>
          <a:lstStyle/>
          <a:p>
            <a:pPr indent="0" algn="ctr" eaLnBrk="1" hangingPunct="1">
              <a:lnSpc>
                <a:spcPct val="90000"/>
              </a:lnSpc>
            </a:pPr>
            <a:r>
              <a:rPr lang="en-US" sz="3600" dirty="0" smtClean="0">
                <a:solidFill>
                  <a:srgbClr val="FBF7DB"/>
                </a:solidFill>
                <a:latin typeface="Arial Bold" charset="0"/>
                <a:ea typeface="ヒラギノ角ゴ ProN W6" charset="0"/>
                <a:cs typeface="ヒラギノ角ゴ ProN W6" charset="0"/>
              </a:rPr>
              <a:t>AE tools can help NHs meet the new QAPI </a:t>
            </a:r>
            <a:endParaRPr lang="en-US" sz="3600" dirty="0">
              <a:solidFill>
                <a:srgbClr val="FBF7DB"/>
              </a:solidFill>
              <a:latin typeface="Arial Bold" charset="0"/>
              <a:ea typeface="ヒラギノ角ゴ ProN W6" charset="0"/>
              <a:cs typeface="ヒラギノ角ゴ ProN W6" charset="0"/>
            </a:endParaRPr>
          </a:p>
        </p:txBody>
      </p:sp>
      <p:sp>
        <p:nvSpPr>
          <p:cNvPr id="117764" name="Rectangle 4"/>
          <p:cNvSpPr>
            <a:spLocks noGrp="1" noChangeArrowheads="1"/>
          </p:cNvSpPr>
          <p:nvPr>
            <p:ph type="body" idx="1"/>
          </p:nvPr>
        </p:nvSpPr>
        <p:spPr>
          <a:xfrm>
            <a:off x="141880" y="1200804"/>
            <a:ext cx="8860226" cy="5105400"/>
          </a:xfrm>
        </p:spPr>
        <p:txBody>
          <a:bodyPr rIns="132080"/>
          <a:lstStyle/>
          <a:p>
            <a:pPr marL="495300" indent="-457200" eaLnBrk="1" hangingPunct="1">
              <a:spcBef>
                <a:spcPts val="600"/>
              </a:spcBef>
              <a:spcAft>
                <a:spcPts val="600"/>
              </a:spcAft>
              <a:buClr>
                <a:srgbClr val="000000"/>
              </a:buClr>
            </a:pPr>
            <a:r>
              <a:rPr lang="en-US" sz="2900" dirty="0" smtClean="0">
                <a:solidFill>
                  <a:srgbClr val="0000FF"/>
                </a:solidFill>
                <a:latin typeface="Arial" charset="0"/>
                <a:ea typeface="ヒラギノ角ゴ ProN W3" charset="0"/>
                <a:cs typeface="ヒラギノ角ゴ ProN W3" charset="0"/>
              </a:rPr>
              <a:t>New CMS Quality Assurance/ Performance Improvement emphasize </a:t>
            </a:r>
          </a:p>
          <a:p>
            <a:pPr marL="906462" lvl="1" indent="-457200" eaLnBrk="1" hangingPunct="1">
              <a:spcBef>
                <a:spcPts val="600"/>
              </a:spcBef>
              <a:spcAft>
                <a:spcPts val="600"/>
              </a:spcAft>
              <a:buClr>
                <a:srgbClr val="000000"/>
              </a:buClr>
            </a:pPr>
            <a:r>
              <a:rPr lang="en-US" sz="2700" dirty="0" smtClean="0">
                <a:solidFill>
                  <a:srgbClr val="0000FF"/>
                </a:solidFill>
                <a:latin typeface="Arial" charset="0"/>
                <a:ea typeface="ヒラギノ角ゴ ProN W3" charset="0"/>
                <a:cs typeface="ヒラギノ角ゴ ProN W3" charset="0"/>
              </a:rPr>
              <a:t>problem identification, </a:t>
            </a:r>
          </a:p>
          <a:p>
            <a:pPr marL="906462" lvl="1" indent="-457200" eaLnBrk="1" hangingPunct="1">
              <a:spcBef>
                <a:spcPts val="600"/>
              </a:spcBef>
              <a:spcAft>
                <a:spcPts val="600"/>
              </a:spcAft>
              <a:buClr>
                <a:srgbClr val="000000"/>
              </a:buClr>
            </a:pPr>
            <a:r>
              <a:rPr lang="en-US" sz="2700" dirty="0" smtClean="0">
                <a:solidFill>
                  <a:srgbClr val="0000FF"/>
                </a:solidFill>
                <a:latin typeface="Arial" charset="0"/>
                <a:ea typeface="ヒラギノ角ゴ ProN W3" charset="0"/>
                <a:cs typeface="ヒラギノ角ゴ ProN W3" charset="0"/>
              </a:rPr>
              <a:t>data collection, </a:t>
            </a:r>
          </a:p>
          <a:p>
            <a:pPr marL="906462" lvl="1" indent="-457200" eaLnBrk="1" hangingPunct="1">
              <a:spcBef>
                <a:spcPts val="600"/>
              </a:spcBef>
              <a:spcAft>
                <a:spcPts val="600"/>
              </a:spcAft>
              <a:buClr>
                <a:srgbClr val="000000"/>
              </a:buClr>
            </a:pPr>
            <a:r>
              <a:rPr lang="en-US" sz="2700" dirty="0" smtClean="0">
                <a:solidFill>
                  <a:srgbClr val="0000FF"/>
                </a:solidFill>
                <a:latin typeface="Arial" charset="0"/>
                <a:ea typeface="ヒラギノ角ゴ ProN W3" charset="0"/>
                <a:cs typeface="ヒラギノ角ゴ ProN W3" charset="0"/>
              </a:rPr>
              <a:t>root-cause analysis, </a:t>
            </a:r>
          </a:p>
          <a:p>
            <a:pPr marL="906462" lvl="1" indent="-457200" eaLnBrk="1" hangingPunct="1">
              <a:spcBef>
                <a:spcPts val="600"/>
              </a:spcBef>
              <a:spcAft>
                <a:spcPts val="600"/>
              </a:spcAft>
              <a:buClr>
                <a:srgbClr val="000000"/>
              </a:buClr>
            </a:pPr>
            <a:r>
              <a:rPr lang="en-US" sz="2700" dirty="0" smtClean="0">
                <a:solidFill>
                  <a:srgbClr val="0000FF"/>
                </a:solidFill>
                <a:latin typeface="Arial" charset="0"/>
                <a:ea typeface="ヒラギノ角ゴ ProN W3" charset="0"/>
                <a:cs typeface="ヒラギノ角ゴ ProN W3" charset="0"/>
              </a:rPr>
              <a:t>performance measurement and tracking</a:t>
            </a:r>
            <a:endParaRPr lang="en-US" sz="2700" dirty="0">
              <a:solidFill>
                <a:srgbClr val="0000FF"/>
              </a:solidFill>
              <a:latin typeface="Arial" charset="0"/>
              <a:ea typeface="ヒラギノ角ゴ ProN W3" charset="0"/>
              <a:cs typeface="ヒラギノ角ゴ ProN W3" charset="0"/>
            </a:endParaRPr>
          </a:p>
          <a:p>
            <a:pPr marL="495300" indent="-457200" eaLnBrk="1" hangingPunct="1">
              <a:spcBef>
                <a:spcPts val="600"/>
              </a:spcBef>
              <a:spcAft>
                <a:spcPts val="600"/>
              </a:spcAft>
              <a:buClr>
                <a:srgbClr val="000000"/>
              </a:buClr>
            </a:pPr>
            <a:r>
              <a:rPr lang="en-US" sz="2900" dirty="0">
                <a:solidFill>
                  <a:srgbClr val="0000FF"/>
                </a:solidFill>
                <a:latin typeface="Arial" charset="0"/>
                <a:ea typeface="ヒラギノ角ゴ ProN W3" charset="0"/>
                <a:cs typeface="ヒラギノ角ゴ ProN W3" charset="0"/>
              </a:rPr>
              <a:t> With the shift to MDS 3.0 and the change in quality measures, </a:t>
            </a:r>
            <a:r>
              <a:rPr lang="en-US" sz="2900" dirty="0" smtClean="0">
                <a:solidFill>
                  <a:srgbClr val="0000FF"/>
                </a:solidFill>
                <a:latin typeface="Arial" charset="0"/>
                <a:ea typeface="ヒラギノ角ゴ ProN W3" charset="0"/>
                <a:cs typeface="ヒラギノ角ゴ ProN W3" charset="0"/>
              </a:rPr>
              <a:t>NHs </a:t>
            </a:r>
            <a:r>
              <a:rPr lang="en-US" sz="2900" dirty="0">
                <a:solidFill>
                  <a:srgbClr val="0000FF"/>
                </a:solidFill>
                <a:latin typeface="Arial" charset="0"/>
                <a:ea typeface="ヒラギノ角ゴ ProN W3" charset="0"/>
                <a:cs typeface="ヒラギノ角ゴ ProN W3" charset="0"/>
              </a:rPr>
              <a:t>are more accountable than ever for quality</a:t>
            </a:r>
            <a:r>
              <a:rPr lang="en-US" sz="2900" i="1" dirty="0">
                <a:solidFill>
                  <a:srgbClr val="0000FF"/>
                </a:solidFill>
                <a:latin typeface="Arial" charset="0"/>
                <a:ea typeface="ヒラギノ角ゴ ProN W3" charset="0"/>
                <a:cs typeface="ヒラギノ角ゴ ProN W3" charset="0"/>
              </a:rPr>
              <a:t>.</a:t>
            </a:r>
          </a:p>
        </p:txBody>
      </p:sp>
      <p:sp>
        <p:nvSpPr>
          <p:cNvPr id="117765" name="Rectangle 5"/>
          <p:cNvSpPr>
            <a:spLocks/>
          </p:cNvSpPr>
          <p:nvPr/>
        </p:nvSpPr>
        <p:spPr bwMode="auto">
          <a:xfrm>
            <a:off x="6553200" y="6245225"/>
            <a:ext cx="2146300"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40639" bIns="0"/>
          <a:lstStyle/>
          <a:p>
            <a:pPr marL="39688" algn="r" defTabSz="914400" fontAlgn="base">
              <a:spcBef>
                <a:spcPct val="0"/>
              </a:spcBef>
              <a:spcAft>
                <a:spcPct val="0"/>
              </a:spcAft>
            </a:pPr>
            <a:endParaRPr lang="en-US" sz="1400">
              <a:solidFill>
                <a:srgbClr val="000000"/>
              </a:solidFill>
              <a:latin typeface="Times New Roman" charset="0"/>
              <a:ea typeface="ヒラギノ角ゴ ProN W3" charset="0"/>
              <a:cs typeface="Times New Roman" charset="0"/>
              <a:sym typeface="Times New Roman"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bg1"/>
                </a:solidFill>
              </a:rPr>
              <a:t>What the workgroup developed or </a:t>
            </a:r>
            <a:r>
              <a:rPr lang="en-US" sz="3200" b="1" dirty="0" smtClean="0">
                <a:solidFill>
                  <a:schemeClr val="bg1"/>
                </a:solidFill>
              </a:rPr>
              <a:t>identified</a:t>
            </a:r>
            <a:endParaRPr lang="en-US" sz="3200" dirty="0"/>
          </a:p>
        </p:txBody>
      </p:sp>
      <p:sp>
        <p:nvSpPr>
          <p:cNvPr id="3" name="Content Placeholder 2"/>
          <p:cNvSpPr>
            <a:spLocks noGrp="1"/>
          </p:cNvSpPr>
          <p:nvPr>
            <p:ph idx="1"/>
          </p:nvPr>
        </p:nvSpPr>
        <p:spPr/>
        <p:txBody>
          <a:bodyPr>
            <a:normAutofit/>
          </a:bodyPr>
          <a:lstStyle/>
          <a:p>
            <a:pPr marL="0" indent="0" algn="ctr">
              <a:spcBef>
                <a:spcPts val="300"/>
              </a:spcBef>
              <a:spcAft>
                <a:spcPts val="600"/>
              </a:spcAft>
              <a:buNone/>
            </a:pPr>
            <a:r>
              <a:rPr lang="en-US" sz="2600" b="1" dirty="0" smtClean="0"/>
              <a:t>Use one of AE’s Goal “packages” of resources to improve care and become  QAPI compliant</a:t>
            </a:r>
          </a:p>
          <a:p>
            <a:pPr marL="0" indent="0" algn="ctr">
              <a:spcBef>
                <a:spcPts val="300"/>
              </a:spcBef>
              <a:spcAft>
                <a:spcPts val="600"/>
              </a:spcAft>
              <a:buNone/>
            </a:pPr>
            <a:endParaRPr lang="en-US" sz="900" b="1" dirty="0" smtClean="0"/>
          </a:p>
          <a:p>
            <a:pPr marL="233363" indent="-233363">
              <a:spcBef>
                <a:spcPts val="300"/>
              </a:spcBef>
              <a:spcAft>
                <a:spcPts val="600"/>
              </a:spcAft>
            </a:pPr>
            <a:r>
              <a:rPr lang="en-US" sz="2300" dirty="0" smtClean="0"/>
              <a:t>AE’s </a:t>
            </a:r>
            <a:r>
              <a:rPr lang="en-US" sz="2300" b="1" i="1" dirty="0"/>
              <a:t>Circle of Success</a:t>
            </a:r>
            <a:r>
              <a:rPr lang="en-US" sz="2300" dirty="0"/>
              <a:t> </a:t>
            </a:r>
            <a:r>
              <a:rPr lang="en-US" sz="2300" dirty="0" smtClean="0"/>
              <a:t>– PDSA change framework for systematic performance analysis leading to systemic action (</a:t>
            </a:r>
            <a:r>
              <a:rPr lang="en-US" sz="2300" dirty="0"/>
              <a:t>QAPI Element 5)</a:t>
            </a:r>
          </a:p>
          <a:p>
            <a:pPr marL="225425" indent="-225425">
              <a:spcBef>
                <a:spcPts val="300"/>
              </a:spcBef>
              <a:spcAft>
                <a:spcPts val="600"/>
              </a:spcAft>
            </a:pPr>
            <a:r>
              <a:rPr lang="en-US" sz="2300" dirty="0" smtClean="0">
                <a:ea typeface="ヒラギノ明朝 ProN W3"/>
                <a:cs typeface="ヒラギノ明朝 ProN W3"/>
              </a:rPr>
              <a:t>Data </a:t>
            </a:r>
            <a:r>
              <a:rPr lang="en-US" sz="2300" dirty="0">
                <a:ea typeface="ヒラギノ明朝 ProN W3"/>
                <a:cs typeface="ヒラギノ明朝 ProN W3"/>
              </a:rPr>
              <a:t>measurement &amp; tracking tools </a:t>
            </a:r>
            <a:r>
              <a:rPr lang="en-US" sz="2300" dirty="0" smtClean="0">
                <a:ea typeface="ヒラギノ明朝 ProN W3"/>
                <a:cs typeface="ヒラギノ明朝 ProN W3"/>
              </a:rPr>
              <a:t>(QAPI Elements 3, 4 and 5)</a:t>
            </a:r>
            <a:endParaRPr lang="en-US" sz="2300" dirty="0">
              <a:ea typeface="ヒラギノ明朝 ProN W3"/>
              <a:cs typeface="ヒラギノ明朝 ProN W3"/>
            </a:endParaRPr>
          </a:p>
          <a:p>
            <a:pPr marL="225425" indent="-225425">
              <a:spcBef>
                <a:spcPts val="300"/>
              </a:spcBef>
              <a:spcAft>
                <a:spcPts val="600"/>
              </a:spcAft>
            </a:pPr>
            <a:r>
              <a:rPr lang="en-US" sz="2300" dirty="0">
                <a:ea typeface="ヒラギノ明朝 ProN W3"/>
                <a:cs typeface="ヒラギノ明朝 ProN W3"/>
              </a:rPr>
              <a:t>Root cause analysis </a:t>
            </a:r>
            <a:r>
              <a:rPr lang="en-US" sz="2300" dirty="0" smtClean="0">
                <a:ea typeface="ヒラギノ明朝 ProN W3"/>
                <a:cs typeface="ヒラギノ明朝 ProN W3"/>
              </a:rPr>
              <a:t>tools – called “Probing Questions” (QAPI Element 5)</a:t>
            </a:r>
            <a:endParaRPr lang="en-US" sz="2300" dirty="0">
              <a:ea typeface="ヒラギノ明朝 ProN W3"/>
              <a:cs typeface="ヒラギノ明朝 ProN W3"/>
            </a:endParaRPr>
          </a:p>
          <a:p>
            <a:pPr marL="225425" indent="-225425">
              <a:spcBef>
                <a:spcPts val="300"/>
              </a:spcBef>
              <a:spcAft>
                <a:spcPts val="600"/>
              </a:spcAft>
            </a:pPr>
            <a:r>
              <a:rPr lang="en-US" sz="2300" dirty="0" smtClean="0">
                <a:ea typeface="ヒラギノ明朝 ProN W3"/>
                <a:cs typeface="ヒラギノ明朝 ProN W3"/>
              </a:rPr>
              <a:t>Consumer, staff, and leadership fact sheets (QAPI Element 2)  </a:t>
            </a: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95F85E17-1D29-40C1-AF4C-C7AD4CB52882}" type="slidenum">
              <a:rPr lang="en-US" smtClean="0"/>
              <a:pPr/>
              <a:t>19</a:t>
            </a:fld>
            <a:endParaRPr lang="en-US" dirty="0"/>
          </a:p>
        </p:txBody>
      </p:sp>
      <p:sp>
        <p:nvSpPr>
          <p:cNvPr id="5" name="Rectangle 3"/>
          <p:cNvSpPr txBox="1">
            <a:spLocks noChangeArrowheads="1"/>
          </p:cNvSpPr>
          <p:nvPr/>
        </p:nvSpPr>
        <p:spPr>
          <a:xfrm>
            <a:off x="609600" y="427038"/>
            <a:ext cx="8229600" cy="1143000"/>
          </a:xfrm>
          <a:prstGeom prst="rect">
            <a:avLst/>
          </a:prstGeom>
          <a:solidFill>
            <a:srgbClr val="0000FF"/>
          </a:solidFill>
        </p:spPr>
        <p:txBody>
          <a:bodyPr vert="horz" lIns="91440" tIns="45720" rIns="13208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FBF7DB"/>
                </a:solidFill>
                <a:effectLst/>
                <a:uLnTx/>
                <a:uFillTx/>
                <a:latin typeface="Arial Bold" charset="0"/>
                <a:ea typeface="ヒラギノ角ゴ ProN W6" charset="0"/>
                <a:cs typeface="ヒラギノ角ゴ ProN W6" charset="0"/>
              </a:rPr>
              <a:t>Advancing Excellence &amp; QAPI</a:t>
            </a:r>
            <a:endParaRPr kumimoji="0" lang="en-US" sz="3600" b="0" i="0" u="none" strike="noStrike" kern="1200" cap="none" spc="0" normalizeH="0" baseline="0" noProof="0" dirty="0">
              <a:ln>
                <a:noFill/>
              </a:ln>
              <a:solidFill>
                <a:srgbClr val="FBF7DB"/>
              </a:solidFill>
              <a:effectLst/>
              <a:uLnTx/>
              <a:uFillTx/>
              <a:latin typeface="Arial Bold" charset="0"/>
              <a:ea typeface="ヒラギノ角ゴ ProN W6" charset="0"/>
              <a:cs typeface="ヒラギノ角ゴ ProN W6" charset="0"/>
            </a:endParaRPr>
          </a:p>
        </p:txBody>
      </p:sp>
    </p:spTree>
    <p:extLst>
      <p:ext uri="{BB962C8B-B14F-4D97-AF65-F5344CB8AC3E}">
        <p14:creationId xmlns="" xmlns:p14="http://schemas.microsoft.com/office/powerpoint/2010/main" val="2089938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3400" y="5818188"/>
            <a:ext cx="1752600" cy="78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2" name="Rectangle 2"/>
          <p:cNvSpPr>
            <a:spLocks/>
          </p:cNvSpPr>
          <p:nvPr/>
        </p:nvSpPr>
        <p:spPr bwMode="auto">
          <a:xfrm>
            <a:off x="2438400" y="6096000"/>
            <a:ext cx="3165475"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defTabSz="914400" fontAlgn="base">
              <a:spcBef>
                <a:spcPct val="0"/>
              </a:spcBef>
              <a:spcAft>
                <a:spcPct val="0"/>
              </a:spcAft>
            </a:pPr>
            <a:r>
              <a:rPr lang="en-US" sz="2000" dirty="0">
                <a:solidFill>
                  <a:srgbClr val="003399"/>
                </a:solidFill>
                <a:latin typeface="Times New Roman Bold Italic" charset="0"/>
                <a:ea typeface="ヒラギノ角ゴ ProN W3" charset="0"/>
                <a:cs typeface="Times New Roman Bold Italic" charset="0"/>
                <a:sym typeface="Times New Roman Bold Italic" charset="0"/>
              </a:rPr>
              <a:t>www.nhqualitycampaign.org</a:t>
            </a:r>
          </a:p>
        </p:txBody>
      </p:sp>
      <p:sp>
        <p:nvSpPr>
          <p:cNvPr id="56323" name="Rectangle 3"/>
          <p:cNvSpPr>
            <a:spLocks noGrp="1" noChangeArrowheads="1"/>
          </p:cNvSpPr>
          <p:nvPr>
            <p:ph type="title"/>
          </p:nvPr>
        </p:nvSpPr>
        <p:spPr>
          <a:xfrm>
            <a:off x="0" y="0"/>
            <a:ext cx="9144000" cy="1295400"/>
          </a:xfrm>
          <a:solidFill>
            <a:srgbClr val="0000FF"/>
          </a:solidFill>
        </p:spPr>
        <p:txBody>
          <a:bodyPr rIns="132080"/>
          <a:lstStyle/>
          <a:p>
            <a:pPr indent="0" algn="ctr" eaLnBrk="1" hangingPunct="1"/>
            <a:r>
              <a:rPr lang="en-US" sz="4000" dirty="0" smtClean="0">
                <a:solidFill>
                  <a:srgbClr val="FBF7DB"/>
                </a:solidFill>
                <a:latin typeface="Arial Bold" charset="0"/>
                <a:ea typeface="ヒラギノ角ゴ ProN W6" charset="0"/>
                <a:cs typeface="ヒラギノ角ゴ ProN W6" charset="0"/>
              </a:rPr>
              <a:t>Beverley L. Laubert</a:t>
            </a:r>
            <a:endParaRPr lang="en-US" sz="4000" dirty="0">
              <a:solidFill>
                <a:srgbClr val="FBF7DB"/>
              </a:solidFill>
              <a:latin typeface="Arial Bold" charset="0"/>
              <a:ea typeface="ヒラギノ角ゴ ProN W6" charset="0"/>
              <a:cs typeface="ヒラギノ角ゴ ProN W6" charset="0"/>
            </a:endParaRPr>
          </a:p>
        </p:txBody>
      </p:sp>
      <p:sp>
        <p:nvSpPr>
          <p:cNvPr id="56324" name="Rectangle 4"/>
          <p:cNvSpPr>
            <a:spLocks noGrp="1" noChangeArrowheads="1"/>
          </p:cNvSpPr>
          <p:nvPr>
            <p:ph type="body" idx="1"/>
          </p:nvPr>
        </p:nvSpPr>
        <p:spPr>
          <a:xfrm>
            <a:off x="344214" y="1295400"/>
            <a:ext cx="8472890" cy="4522788"/>
          </a:xfrm>
          <a:solidFill>
            <a:srgbClr val="FFFFFF"/>
          </a:solidFill>
        </p:spPr>
        <p:txBody>
          <a:bodyPr rIns="132080"/>
          <a:lstStyle/>
          <a:p>
            <a:pPr eaLnBrk="1" hangingPunct="1">
              <a:spcBef>
                <a:spcPts val="600"/>
              </a:spcBef>
              <a:spcAft>
                <a:spcPts val="600"/>
              </a:spcAft>
              <a:buClr>
                <a:srgbClr val="003399"/>
              </a:buClr>
            </a:pPr>
            <a:r>
              <a:rPr lang="en-US" sz="3200" dirty="0" smtClean="0">
                <a:latin typeface="Arial" charset="0"/>
                <a:ea typeface="ヒラギノ角ゴ ProN W3" charset="0"/>
                <a:cs typeface="ヒラギノ角ゴ ProN W3" charset="0"/>
              </a:rPr>
              <a:t>Ohio State Long-Term Care Ombudsman</a:t>
            </a:r>
          </a:p>
          <a:p>
            <a:pPr eaLnBrk="1" hangingPunct="1">
              <a:spcBef>
                <a:spcPts val="600"/>
              </a:spcBef>
              <a:spcAft>
                <a:spcPts val="600"/>
              </a:spcAft>
              <a:buClr>
                <a:srgbClr val="003399"/>
              </a:buClr>
            </a:pPr>
            <a:r>
              <a:rPr lang="en-US" sz="3200" dirty="0" smtClean="0">
                <a:latin typeface="Arial" charset="0"/>
                <a:ea typeface="ヒラギノ角ゴ ProN W3" charset="0"/>
                <a:cs typeface="ヒラギノ角ゴ ProN W3" charset="0"/>
              </a:rPr>
              <a:t>Advancing Excellence Board of Directors, Chair</a:t>
            </a:r>
            <a:endParaRPr lang="en-US" sz="3200" dirty="0" smtClean="0">
              <a:latin typeface="Arial" charset="0"/>
              <a:ea typeface="ヒラギノ角ゴ ProN W3" charset="0"/>
              <a:cs typeface="ヒラギノ角ゴ ProN W3" charset="0"/>
            </a:endParaRPr>
          </a:p>
          <a:p>
            <a:pPr algn="ctr">
              <a:buNone/>
            </a:pPr>
            <a:r>
              <a:rPr lang="en-US" sz="2400" dirty="0" smtClean="0"/>
              <a:t>50 W. Broad Street, 9th Floor</a:t>
            </a:r>
          </a:p>
          <a:p>
            <a:pPr algn="ctr">
              <a:buNone/>
            </a:pPr>
            <a:r>
              <a:rPr lang="en-US" sz="2400" dirty="0" smtClean="0"/>
              <a:t>Columbus, OH  43215-3363</a:t>
            </a:r>
          </a:p>
          <a:p>
            <a:pPr algn="ctr">
              <a:buNone/>
            </a:pPr>
            <a:r>
              <a:rPr lang="en-US" sz="2400" dirty="0" smtClean="0"/>
              <a:t>614-644-7922 or 800-282-1206</a:t>
            </a:r>
            <a:endParaRPr lang="en-US" sz="2400" dirty="0" smtClean="0"/>
          </a:p>
          <a:p>
            <a:pPr algn="ctr">
              <a:buNone/>
            </a:pPr>
            <a:r>
              <a:rPr lang="en-US" sz="2400" dirty="0" smtClean="0"/>
              <a:t>Fax 614-644-5201</a:t>
            </a:r>
          </a:p>
          <a:p>
            <a:pPr algn="ctr">
              <a:buNone/>
            </a:pPr>
            <a:r>
              <a:rPr lang="en-US" sz="2400" u="sng" dirty="0" smtClean="0">
                <a:hlinkClick r:id="rId4"/>
              </a:rPr>
              <a:t>blaubert@age.ohio.gov</a:t>
            </a:r>
            <a:endParaRPr lang="en-US" sz="2400" dirty="0" smtClean="0"/>
          </a:p>
          <a:p>
            <a:pPr eaLnBrk="1" hangingPunct="1">
              <a:spcBef>
                <a:spcPts val="600"/>
              </a:spcBef>
              <a:spcAft>
                <a:spcPts val="600"/>
              </a:spcAft>
              <a:buClr>
                <a:srgbClr val="003399"/>
              </a:buClr>
            </a:pPr>
            <a:endParaRPr lang="en-US" sz="3200" dirty="0" smtClean="0">
              <a:latin typeface="Arial" charset="0"/>
              <a:ea typeface="ヒラギノ角ゴ ProN W3" charset="0"/>
              <a:cs typeface="ヒラギノ角ゴ ProN W3" charset="0"/>
            </a:endParaRPr>
          </a:p>
          <a:p>
            <a:pPr eaLnBrk="1" hangingPunct="1">
              <a:spcBef>
                <a:spcPts val="600"/>
              </a:spcBef>
              <a:spcAft>
                <a:spcPts val="600"/>
              </a:spcAft>
              <a:buClr>
                <a:srgbClr val="003399"/>
              </a:buClr>
            </a:pPr>
            <a:endParaRPr lang="en-US" sz="3200" b="1" i="1" dirty="0" smtClean="0">
              <a:latin typeface="Arial" charset="0"/>
              <a:ea typeface="ヒラギノ角ゴ ProN W3" charset="0"/>
              <a:cs typeface="ヒラギノ角ゴ ProN W3" charset="0"/>
            </a:endParaRPr>
          </a:p>
          <a:p>
            <a:pPr algn="ctr" eaLnBrk="1" hangingPunct="1">
              <a:spcBef>
                <a:spcPts val="600"/>
              </a:spcBef>
              <a:spcAft>
                <a:spcPts val="600"/>
              </a:spcAft>
              <a:buClr>
                <a:srgbClr val="003399"/>
              </a:buClr>
            </a:pPr>
            <a:endParaRPr lang="en-US" sz="3200" b="1" i="1" dirty="0">
              <a:latin typeface="Arial" charset="0"/>
              <a:ea typeface="ヒラギノ角ゴ ProN W3" charset="0"/>
              <a:cs typeface="ヒラギノ角ゴ ProN W3" charset="0"/>
            </a:endParaRPr>
          </a:p>
        </p:txBody>
      </p:sp>
    </p:spTree>
    <p:extLst>
      <p:ext uri="{BB962C8B-B14F-4D97-AF65-F5344CB8AC3E}">
        <p14:creationId xmlns="" xmlns:p14="http://schemas.microsoft.com/office/powerpoint/2010/main" val="174676416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641900646"/>
              </p:ext>
            </p:extLst>
          </p:nvPr>
        </p:nvGraphicFramePr>
        <p:xfrm>
          <a:off x="824440" y="2286002"/>
          <a:ext cx="7866996" cy="3464056"/>
        </p:xfrm>
        <a:graphic>
          <a:graphicData uri="http://schemas.openxmlformats.org/drawingml/2006/table">
            <a:tbl>
              <a:tblPr firstRow="1" bandRow="1">
                <a:tableStyleId>{5C22544A-7EE6-4342-B048-85BDC9FD1C3A}</a:tableStyleId>
              </a:tblPr>
              <a:tblGrid>
                <a:gridCol w="4146334"/>
                <a:gridCol w="3720662"/>
              </a:tblGrid>
              <a:tr h="433007">
                <a:tc>
                  <a:txBody>
                    <a:bodyPr/>
                    <a:lstStyle/>
                    <a:p>
                      <a:r>
                        <a:rPr lang="en-US" dirty="0" smtClean="0"/>
                        <a:t>Quality Assurance</a:t>
                      </a:r>
                      <a:endParaRPr lang="en-US" dirty="0"/>
                    </a:p>
                  </a:txBody>
                  <a:tcPr/>
                </a:tc>
                <a:tc>
                  <a:txBody>
                    <a:bodyPr/>
                    <a:lstStyle/>
                    <a:p>
                      <a:r>
                        <a:rPr lang="en-US" dirty="0" smtClean="0"/>
                        <a:t>Performance Improvement</a:t>
                      </a:r>
                      <a:endParaRPr lang="en-US" dirty="0"/>
                    </a:p>
                  </a:txBody>
                  <a:tcPr/>
                </a:tc>
              </a:tr>
              <a:tr h="433007">
                <a:tc>
                  <a:txBody>
                    <a:bodyPr/>
                    <a:lstStyle/>
                    <a:p>
                      <a:r>
                        <a:rPr lang="en-US" dirty="0" smtClean="0"/>
                        <a:t>Reactive</a:t>
                      </a:r>
                      <a:endParaRPr lang="en-US" dirty="0"/>
                    </a:p>
                  </a:txBody>
                  <a:tcPr/>
                </a:tc>
                <a:tc>
                  <a:txBody>
                    <a:bodyPr/>
                    <a:lstStyle/>
                    <a:p>
                      <a:r>
                        <a:rPr lang="en-US" dirty="0" smtClean="0"/>
                        <a:t>Proactive</a:t>
                      </a:r>
                      <a:endParaRPr lang="en-US" dirty="0"/>
                    </a:p>
                  </a:txBody>
                  <a:tcPr/>
                </a:tc>
              </a:tr>
              <a:tr h="433007">
                <a:tc>
                  <a:txBody>
                    <a:bodyPr/>
                    <a:lstStyle/>
                    <a:p>
                      <a:r>
                        <a:rPr lang="en-US" dirty="0" smtClean="0"/>
                        <a:t>Episode</a:t>
                      </a:r>
                      <a:r>
                        <a:rPr lang="en-US" baseline="0" dirty="0" smtClean="0"/>
                        <a:t> or event-based</a:t>
                      </a:r>
                      <a:endParaRPr lang="en-US" dirty="0"/>
                    </a:p>
                  </a:txBody>
                  <a:tcPr/>
                </a:tc>
                <a:tc>
                  <a:txBody>
                    <a:bodyPr/>
                    <a:lstStyle/>
                    <a:p>
                      <a:r>
                        <a:rPr lang="en-US" dirty="0" smtClean="0"/>
                        <a:t>Aggregate</a:t>
                      </a:r>
                      <a:r>
                        <a:rPr lang="en-US" baseline="0" dirty="0" smtClean="0"/>
                        <a:t> data and patterns</a:t>
                      </a:r>
                      <a:endParaRPr lang="en-US" dirty="0"/>
                    </a:p>
                  </a:txBody>
                  <a:tcPr/>
                </a:tc>
              </a:tr>
              <a:tr h="433007">
                <a:tc>
                  <a:txBody>
                    <a:bodyPr/>
                    <a:lstStyle/>
                    <a:p>
                      <a:r>
                        <a:rPr lang="en-US" dirty="0" smtClean="0"/>
                        <a:t>Prevent</a:t>
                      </a:r>
                      <a:r>
                        <a:rPr lang="en-US" baseline="0" dirty="0" smtClean="0"/>
                        <a:t> recurrence</a:t>
                      </a:r>
                      <a:endParaRPr lang="en-US" dirty="0"/>
                    </a:p>
                  </a:txBody>
                  <a:tcPr/>
                </a:tc>
                <a:tc>
                  <a:txBody>
                    <a:bodyPr/>
                    <a:lstStyle/>
                    <a:p>
                      <a:r>
                        <a:rPr lang="en-US" dirty="0" smtClean="0"/>
                        <a:t>Optimize process</a:t>
                      </a:r>
                      <a:endParaRPr lang="en-US" dirty="0"/>
                    </a:p>
                  </a:txBody>
                  <a:tcPr/>
                </a:tc>
              </a:tr>
              <a:tr h="433007">
                <a:tc>
                  <a:txBody>
                    <a:bodyPr/>
                    <a:lstStyle/>
                    <a:p>
                      <a:r>
                        <a:rPr lang="en-US" dirty="0" smtClean="0"/>
                        <a:t>Sometime anecdotal</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Always</a:t>
                      </a:r>
                      <a:r>
                        <a:rPr lang="en-US" baseline="0" dirty="0" smtClean="0"/>
                        <a:t> measurable</a:t>
                      </a:r>
                      <a:endParaRPr lang="en-US" dirty="0" smtClean="0"/>
                    </a:p>
                  </a:txBody>
                  <a:tcPr/>
                </a:tc>
              </a:tr>
              <a:tr h="433007">
                <a:tc>
                  <a:txBody>
                    <a:bodyPr/>
                    <a:lstStyle/>
                    <a:p>
                      <a:r>
                        <a:rPr lang="en-US" dirty="0" smtClean="0"/>
                        <a:t>Retrospective</a:t>
                      </a:r>
                      <a:endParaRPr lang="en-US" dirty="0"/>
                    </a:p>
                  </a:txBody>
                  <a:tcPr/>
                </a:tc>
                <a:tc>
                  <a:txBody>
                    <a:bodyPr/>
                    <a:lstStyle/>
                    <a:p>
                      <a:r>
                        <a:rPr lang="en-US" dirty="0" smtClean="0"/>
                        <a:t>Concurrent</a:t>
                      </a:r>
                      <a:endParaRPr lang="en-US" dirty="0"/>
                    </a:p>
                  </a:txBody>
                  <a:tcPr/>
                </a:tc>
              </a:tr>
              <a:tr h="433007">
                <a:tc>
                  <a:txBody>
                    <a:bodyPr/>
                    <a:lstStyle/>
                    <a:p>
                      <a:r>
                        <a:rPr lang="en-US" dirty="0" smtClean="0"/>
                        <a:t>Audit-based</a:t>
                      </a:r>
                      <a:r>
                        <a:rPr lang="en-US" baseline="0" dirty="0" smtClean="0"/>
                        <a:t> monitoring</a:t>
                      </a:r>
                      <a:endParaRPr lang="en-US" dirty="0"/>
                    </a:p>
                  </a:txBody>
                  <a:tcPr/>
                </a:tc>
                <a:tc>
                  <a:txBody>
                    <a:bodyPr/>
                    <a:lstStyle/>
                    <a:p>
                      <a:r>
                        <a:rPr lang="en-US" dirty="0" smtClean="0"/>
                        <a:t>Continuous</a:t>
                      </a:r>
                      <a:r>
                        <a:rPr lang="en-US" baseline="0" dirty="0" smtClean="0"/>
                        <a:t> monitoring</a:t>
                      </a:r>
                      <a:endParaRPr lang="en-US" dirty="0"/>
                    </a:p>
                  </a:txBody>
                  <a:tcPr/>
                </a:tc>
              </a:tr>
              <a:tr h="433007">
                <a:tc>
                  <a:txBody>
                    <a:bodyPr/>
                    <a:lstStyle/>
                    <a:p>
                      <a:r>
                        <a:rPr lang="en-US" dirty="0" smtClean="0"/>
                        <a:t>Sometimes punitive</a:t>
                      </a:r>
                      <a:endParaRPr lang="en-US" dirty="0"/>
                    </a:p>
                  </a:txBody>
                  <a:tcPr/>
                </a:tc>
                <a:tc>
                  <a:txBody>
                    <a:bodyPr/>
                    <a:lstStyle/>
                    <a:p>
                      <a:r>
                        <a:rPr lang="en-US" dirty="0" smtClean="0"/>
                        <a:t>Positive</a:t>
                      </a:r>
                      <a:r>
                        <a:rPr lang="en-US" baseline="0" dirty="0" smtClean="0"/>
                        <a:t> change</a:t>
                      </a:r>
                      <a:endParaRPr lang="en-US" dirty="0"/>
                    </a:p>
                  </a:txBody>
                  <a:tcPr/>
                </a:tc>
              </a:tr>
            </a:tbl>
          </a:graphicData>
        </a:graphic>
      </p:graphicFrame>
      <p:pic>
        <p:nvPicPr>
          <p:cNvPr id="5" name="Picture 2" descr="http://0.tqn.com/d/webclipart/1/0/M/H/5/Q.png"/>
          <p:cNvPicPr>
            <a:picLocks noChangeAspect="1" noChangeArrowheads="1"/>
          </p:cNvPicPr>
          <p:nvPr/>
        </p:nvPicPr>
        <p:blipFill>
          <a:blip r:embed="rId2" cstate="print"/>
          <a:srcRect/>
          <a:stretch>
            <a:fillRect/>
          </a:stretch>
        </p:blipFill>
        <p:spPr bwMode="auto">
          <a:xfrm rot="1654017">
            <a:off x="1890730" y="588088"/>
            <a:ext cx="833239" cy="865312"/>
          </a:xfrm>
          <a:prstGeom prst="rect">
            <a:avLst/>
          </a:prstGeom>
          <a:noFill/>
        </p:spPr>
      </p:pic>
      <p:pic>
        <p:nvPicPr>
          <p:cNvPr id="6" name="Picture 6" descr="http://0.tqn.com/d/webclipart/1/5/L/H/5/P.png"/>
          <p:cNvPicPr>
            <a:picLocks noChangeAspect="1" noChangeArrowheads="1"/>
          </p:cNvPicPr>
          <p:nvPr/>
        </p:nvPicPr>
        <p:blipFill>
          <a:blip r:embed="rId3" cstate="print"/>
          <a:srcRect/>
          <a:stretch>
            <a:fillRect/>
          </a:stretch>
        </p:blipFill>
        <p:spPr bwMode="auto">
          <a:xfrm rot="1440414">
            <a:off x="5009902" y="678839"/>
            <a:ext cx="917559" cy="952879"/>
          </a:xfrm>
          <a:prstGeom prst="rect">
            <a:avLst/>
          </a:prstGeom>
          <a:noFill/>
        </p:spPr>
      </p:pic>
      <p:pic>
        <p:nvPicPr>
          <p:cNvPr id="7" name="Picture 8" descr="http://ih2.redbubble.net/image.12146671.4240/flat,550x550,075,f.jpg"/>
          <p:cNvPicPr>
            <a:picLocks noChangeAspect="1" noChangeArrowheads="1"/>
          </p:cNvPicPr>
          <p:nvPr/>
        </p:nvPicPr>
        <p:blipFill>
          <a:blip r:embed="rId4" cstate="print"/>
          <a:srcRect/>
          <a:stretch>
            <a:fillRect/>
          </a:stretch>
        </p:blipFill>
        <p:spPr bwMode="auto">
          <a:xfrm rot="20338794">
            <a:off x="3233336" y="816085"/>
            <a:ext cx="947554" cy="902942"/>
          </a:xfrm>
          <a:prstGeom prst="rect">
            <a:avLst/>
          </a:prstGeom>
          <a:noFill/>
        </p:spPr>
      </p:pic>
      <p:pic>
        <p:nvPicPr>
          <p:cNvPr id="8" name="Picture 10" descr="http://ih0.redbubble.net/image.12150224.6910/flat,550x550,075,f.jpg"/>
          <p:cNvPicPr>
            <a:picLocks noChangeAspect="1" noChangeArrowheads="1"/>
          </p:cNvPicPr>
          <p:nvPr/>
        </p:nvPicPr>
        <p:blipFill>
          <a:blip r:embed="rId5" cstate="print"/>
          <a:srcRect/>
          <a:stretch>
            <a:fillRect/>
          </a:stretch>
        </p:blipFill>
        <p:spPr bwMode="auto">
          <a:xfrm rot="20129292">
            <a:off x="6492121" y="757921"/>
            <a:ext cx="901218" cy="8572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3400" y="5818188"/>
            <a:ext cx="1752600" cy="78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418" name="Rectangle 2"/>
          <p:cNvSpPr>
            <a:spLocks/>
          </p:cNvSpPr>
          <p:nvPr/>
        </p:nvSpPr>
        <p:spPr bwMode="auto">
          <a:xfrm>
            <a:off x="2438400" y="6096000"/>
            <a:ext cx="3165475"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defTabSz="914400" fontAlgn="base">
              <a:spcBef>
                <a:spcPct val="0"/>
              </a:spcBef>
              <a:spcAft>
                <a:spcPct val="0"/>
              </a:spcAft>
            </a:pPr>
            <a:r>
              <a:rPr lang="en-US" sz="2000">
                <a:solidFill>
                  <a:srgbClr val="003399"/>
                </a:solidFill>
                <a:latin typeface="Times New Roman Bold Italic" charset="0"/>
                <a:ea typeface="ヒラギノ角ゴ ProN W3" charset="0"/>
                <a:cs typeface="Times New Roman Bold Italic" charset="0"/>
                <a:sym typeface="Times New Roman Bold Italic" charset="0"/>
              </a:rPr>
              <a:t>www.nhqualitycampaign.org</a:t>
            </a:r>
          </a:p>
        </p:txBody>
      </p:sp>
      <p:sp>
        <p:nvSpPr>
          <p:cNvPr id="60419" name="Rectangle 3"/>
          <p:cNvSpPr>
            <a:spLocks noGrp="1" noChangeArrowheads="1"/>
          </p:cNvSpPr>
          <p:nvPr>
            <p:ph type="title"/>
          </p:nvPr>
        </p:nvSpPr>
        <p:spPr>
          <a:xfrm>
            <a:off x="0" y="0"/>
            <a:ext cx="9144000" cy="1371600"/>
          </a:xfrm>
          <a:solidFill>
            <a:srgbClr val="0000FF"/>
          </a:solidFill>
        </p:spPr>
        <p:txBody>
          <a:bodyPr rIns="132080"/>
          <a:lstStyle/>
          <a:p>
            <a:pPr indent="0" algn="ctr" eaLnBrk="1" hangingPunct="1">
              <a:lnSpc>
                <a:spcPct val="90000"/>
              </a:lnSpc>
            </a:pPr>
            <a:r>
              <a:rPr lang="en-US" sz="3600" dirty="0" smtClean="0">
                <a:solidFill>
                  <a:srgbClr val="FBF7DB"/>
                </a:solidFill>
                <a:latin typeface="Arial Bold" charset="0"/>
                <a:ea typeface="ヒラギノ角ゴ ProN W6" charset="0"/>
                <a:cs typeface="ヒラギノ角ゴ ProN W6" charset="0"/>
              </a:rPr>
              <a:t>AE’s Working Hypothesis:</a:t>
            </a:r>
            <a:endParaRPr lang="en-US" sz="3600" i="1" dirty="0">
              <a:solidFill>
                <a:srgbClr val="FBF7DB"/>
              </a:solidFill>
              <a:latin typeface="Arial Bold" charset="0"/>
              <a:ea typeface="ヒラギノ角ゴ ProN W6" charset="0"/>
              <a:cs typeface="ヒラギノ角ゴ ProN W6" charset="0"/>
            </a:endParaRPr>
          </a:p>
        </p:txBody>
      </p:sp>
      <p:sp>
        <p:nvSpPr>
          <p:cNvPr id="60420" name="Rectangle 4"/>
          <p:cNvSpPr>
            <a:spLocks noGrp="1" noChangeArrowheads="1"/>
          </p:cNvSpPr>
          <p:nvPr>
            <p:ph type="body" idx="1"/>
          </p:nvPr>
        </p:nvSpPr>
        <p:spPr>
          <a:xfrm>
            <a:off x="457200" y="1295400"/>
            <a:ext cx="8305800" cy="5562600"/>
          </a:xfrm>
        </p:spPr>
        <p:txBody>
          <a:bodyPr rIns="132080"/>
          <a:lstStyle/>
          <a:p>
            <a:pPr marL="39687" indent="0" eaLnBrk="1" hangingPunct="1">
              <a:buClr>
                <a:srgbClr val="000000"/>
              </a:buClr>
              <a:buNone/>
            </a:pPr>
            <a:endParaRPr lang="en-US" sz="3200" dirty="0" smtClean="0">
              <a:latin typeface="Arial" charset="0"/>
              <a:ea typeface="ヒラギノ角ゴ ProN W3" charset="0"/>
              <a:cs typeface="ヒラギノ角ゴ ProN W3" charset="0"/>
            </a:endParaRPr>
          </a:p>
          <a:p>
            <a:pPr marL="39687" indent="0" eaLnBrk="1" hangingPunct="1">
              <a:buClr>
                <a:srgbClr val="000000"/>
              </a:buClr>
              <a:buNone/>
            </a:pPr>
            <a:r>
              <a:rPr lang="en-US" sz="4000" dirty="0" smtClean="0">
                <a:latin typeface="Arial" charset="0"/>
                <a:ea typeface="ヒラギノ角ゴ ProN W3" charset="0"/>
                <a:cs typeface="ヒラギノ角ゴ ProN W3" charset="0"/>
              </a:rPr>
              <a:t>If you have good organizational workplace practices and good care planning practices, the good clinical outcomes will follow and the staff/residents/families will be happy.</a:t>
            </a:r>
          </a:p>
          <a:p>
            <a:pPr marL="1990724" lvl="4" indent="-457200" eaLnBrk="1" hangingPunct="1">
              <a:buClr>
                <a:srgbClr val="000000"/>
              </a:buClr>
            </a:pPr>
            <a:endParaRPr lang="en-US" sz="3200" dirty="0" smtClean="0">
              <a:latin typeface="Arial" charset="0"/>
              <a:ea typeface="ヒラギノ角ゴ ProN W3" charset="0"/>
              <a:cs typeface="ヒラギノ角ゴ ProN W3" charset="0"/>
            </a:endParaRPr>
          </a:p>
          <a:p>
            <a:pPr marL="39687" indent="0" eaLnBrk="1" hangingPunct="1">
              <a:buClr>
                <a:srgbClr val="000000"/>
              </a:buClr>
              <a:buNone/>
            </a:pPr>
            <a:endParaRPr lang="en-US" sz="3200" dirty="0" smtClean="0">
              <a:latin typeface="Arial" charset="0"/>
              <a:ea typeface="ヒラギノ角ゴ ProN W3" charset="0"/>
              <a:cs typeface="ヒラギノ角ゴ ProN W3" charset="0"/>
            </a:endParaRPr>
          </a:p>
          <a:p>
            <a:pPr marL="39687" indent="0" eaLnBrk="1" hangingPunct="1">
              <a:buClr>
                <a:srgbClr val="000000"/>
              </a:buClr>
              <a:buNone/>
            </a:pPr>
            <a:endParaRPr lang="en-US" sz="3200" dirty="0" smtClean="0">
              <a:latin typeface="Arial" charset="0"/>
              <a:ea typeface="ヒラギノ角ゴ ProN W3" charset="0"/>
              <a:cs typeface="ヒラギノ角ゴ ProN W3" charset="0"/>
            </a:endParaRPr>
          </a:p>
        </p:txBody>
      </p:sp>
      <p:sp>
        <p:nvSpPr>
          <p:cNvPr id="60421" name="Rectangle 5"/>
          <p:cNvSpPr>
            <a:spLocks/>
          </p:cNvSpPr>
          <p:nvPr/>
        </p:nvSpPr>
        <p:spPr bwMode="auto">
          <a:xfrm>
            <a:off x="6553200" y="6245225"/>
            <a:ext cx="2146300"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lgn="r" defTabSz="914400" fontAlgn="base">
              <a:spcBef>
                <a:spcPct val="0"/>
              </a:spcBef>
              <a:spcAft>
                <a:spcPct val="0"/>
              </a:spcAft>
            </a:pPr>
            <a:endParaRPr lang="en-US" sz="1400">
              <a:solidFill>
                <a:srgbClr val="000000"/>
              </a:solidFill>
              <a:latin typeface="Times New Roman" charset="0"/>
              <a:ea typeface="ヒラギノ角ゴ ProN W3" charset="0"/>
              <a:cs typeface="Times New Roman" charset="0"/>
              <a:sym typeface="Times New Roman" charset="0"/>
            </a:endParaRPr>
          </a:p>
        </p:txBody>
      </p:sp>
    </p:spTree>
    <p:extLst>
      <p:ext uri="{BB962C8B-B14F-4D97-AF65-F5344CB8AC3E}">
        <p14:creationId xmlns="" xmlns:p14="http://schemas.microsoft.com/office/powerpoint/2010/main" val="29100427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09" name="Rectangle 3"/>
          <p:cNvSpPr>
            <a:spLocks noGrp="1" noChangeArrowheads="1"/>
          </p:cNvSpPr>
          <p:nvPr>
            <p:ph type="title"/>
          </p:nvPr>
        </p:nvSpPr>
        <p:spPr>
          <a:xfrm>
            <a:off x="0" y="0"/>
            <a:ext cx="9144000" cy="990600"/>
          </a:xfrm>
          <a:solidFill>
            <a:srgbClr val="0000FF"/>
          </a:solidFill>
        </p:spPr>
        <p:txBody>
          <a:bodyPr rIns="132080"/>
          <a:lstStyle/>
          <a:p>
            <a:pPr indent="0" algn="ctr" eaLnBrk="1" hangingPunct="1">
              <a:lnSpc>
                <a:spcPct val="90000"/>
              </a:lnSpc>
            </a:pPr>
            <a:r>
              <a:rPr lang="en-US" sz="3200" dirty="0">
                <a:solidFill>
                  <a:srgbClr val="FBF7DB"/>
                </a:solidFill>
                <a:latin typeface="Arial Bold" charset="0"/>
                <a:ea typeface="ヒラギノ角ゴ ProN W6" charset="0"/>
                <a:cs typeface="ヒラギノ角ゴ ProN W6" charset="0"/>
              </a:rPr>
              <a:t>A Model for Change</a:t>
            </a:r>
          </a:p>
        </p:txBody>
      </p:sp>
      <p:sp>
        <p:nvSpPr>
          <p:cNvPr id="119810" name="Rectangle 5"/>
          <p:cNvSpPr>
            <a:spLocks/>
          </p:cNvSpPr>
          <p:nvPr/>
        </p:nvSpPr>
        <p:spPr bwMode="auto">
          <a:xfrm>
            <a:off x="6553200" y="6245225"/>
            <a:ext cx="2146300"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40639" bIns="0"/>
          <a:lstStyle/>
          <a:p>
            <a:pPr marL="39688" algn="r" defTabSz="914400" fontAlgn="base">
              <a:spcBef>
                <a:spcPct val="0"/>
              </a:spcBef>
              <a:spcAft>
                <a:spcPct val="0"/>
              </a:spcAft>
            </a:pPr>
            <a:endParaRPr lang="en-US" sz="1400">
              <a:solidFill>
                <a:srgbClr val="000000"/>
              </a:solidFill>
              <a:latin typeface="Times New Roman" charset="0"/>
              <a:ea typeface="ヒラギノ角ゴ ProN W3" charset="0"/>
              <a:cs typeface="Times New Roman" charset="0"/>
              <a:sym typeface="Times New Roman" charset="0"/>
            </a:endParaRPr>
          </a:p>
        </p:txBody>
      </p:sp>
      <p:graphicFrame>
        <p:nvGraphicFramePr>
          <p:cNvPr id="7" name="Diagram 6"/>
          <p:cNvGraphicFramePr/>
          <p:nvPr>
            <p:extLst>
              <p:ext uri="{D42A27DB-BD31-4B8C-83A1-F6EECF244321}">
                <p14:modId xmlns="" xmlns:p14="http://schemas.microsoft.com/office/powerpoint/2010/main" val="858371487"/>
              </p:ext>
            </p:extLst>
          </p:nvPr>
        </p:nvGraphicFramePr>
        <p:xfrm>
          <a:off x="685800" y="1219200"/>
          <a:ext cx="7721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6BC6024-D4C8-A54A-9452-0969C9F5B724}" type="slidenum">
              <a:rPr lang="en-US" smtClean="0">
                <a:solidFill>
                  <a:srgbClr val="000000"/>
                </a:solidFill>
              </a:rPr>
              <a:pPr>
                <a:defRPr/>
              </a:pPr>
              <a:t>23</a:t>
            </a:fld>
            <a:endParaRPr lang="en-US">
              <a:solidFill>
                <a:srgbClr val="000000"/>
              </a:solidFill>
            </a:endParaRPr>
          </a:p>
        </p:txBody>
      </p:sp>
      <p:sp>
        <p:nvSpPr>
          <p:cNvPr id="6" name="Alternate Process 5"/>
          <p:cNvSpPr/>
          <p:nvPr/>
        </p:nvSpPr>
        <p:spPr bwMode="auto">
          <a:xfrm>
            <a:off x="533400" y="4724400"/>
            <a:ext cx="2362200" cy="1447800"/>
          </a:xfrm>
          <a:prstGeom prst="flowChartAlternateProcess">
            <a:avLst/>
          </a:prstGeom>
          <a:solidFill>
            <a:srgbClr val="0000FF">
              <a:alpha val="98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n-US" sz="1600" dirty="0">
                <a:solidFill>
                  <a:srgbClr val="FFFF00"/>
                </a:solidFill>
                <a:latin typeface="Times New Roman" charset="0"/>
                <a:ea typeface="ヒラギノ明朝 ProN W3" charset="-128"/>
                <a:cs typeface="ヒラギノ明朝 ProN W3" charset="-128"/>
                <a:sym typeface="Times New Roman" charset="0"/>
              </a:rPr>
              <a:t> </a:t>
            </a:r>
          </a:p>
          <a:p>
            <a:pPr algn="ctr" defTabSz="914400" fontAlgn="base">
              <a:spcBef>
                <a:spcPct val="0"/>
              </a:spcBef>
              <a:spcAft>
                <a:spcPct val="0"/>
              </a:spcAft>
            </a:pPr>
            <a:r>
              <a:rPr lang="en-US" sz="2800" dirty="0" smtClean="0">
                <a:solidFill>
                  <a:srgbClr val="FFFF00"/>
                </a:solidFill>
                <a:latin typeface="Times New Roman" charset="0"/>
                <a:ea typeface="ヒラギノ明朝 ProN W3" charset="-128"/>
                <a:cs typeface="ヒラギノ明朝 ProN W3" charset="-128"/>
                <a:sym typeface="Times New Roman" charset="0"/>
              </a:rPr>
              <a:t>Mobility</a:t>
            </a:r>
          </a:p>
        </p:txBody>
      </p:sp>
      <p:sp>
        <p:nvSpPr>
          <p:cNvPr id="7" name="Alternate Process 6"/>
          <p:cNvSpPr/>
          <p:nvPr/>
        </p:nvSpPr>
        <p:spPr bwMode="auto">
          <a:xfrm>
            <a:off x="3276600" y="4724400"/>
            <a:ext cx="2514600" cy="1447800"/>
          </a:xfrm>
          <a:prstGeom prst="flowChartAlternateProcess">
            <a:avLst/>
          </a:prstGeom>
          <a:solidFill>
            <a:srgbClr val="0000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600" dirty="0">
              <a:solidFill>
                <a:srgbClr val="FFFF00"/>
              </a:solidFill>
              <a:latin typeface="Times New Roman" charset="0"/>
              <a:ea typeface="ヒラギノ明朝 ProN W3" charset="-128"/>
              <a:cs typeface="ヒラギノ明朝 ProN W3" charset="-128"/>
              <a:sym typeface="Times New Roman" charset="0"/>
            </a:endParaRPr>
          </a:p>
          <a:p>
            <a:pPr algn="ctr" defTabSz="914400" fontAlgn="base">
              <a:spcBef>
                <a:spcPct val="0"/>
              </a:spcBef>
              <a:spcAft>
                <a:spcPct val="0"/>
              </a:spcAft>
            </a:pPr>
            <a:r>
              <a:rPr lang="en-US" sz="2000" dirty="0">
                <a:solidFill>
                  <a:srgbClr val="FFFF00"/>
                </a:solidFill>
                <a:latin typeface="Times New Roman" charset="0"/>
                <a:ea typeface="ヒラギノ明朝 ProN W3" charset="-128"/>
                <a:cs typeface="ヒラギノ明朝 ProN W3" charset="-128"/>
                <a:sym typeface="Times New Roman" charset="0"/>
              </a:rPr>
              <a:t>Person-Centered</a:t>
            </a:r>
          </a:p>
          <a:p>
            <a:pPr algn="ctr" defTabSz="914400" fontAlgn="base">
              <a:spcBef>
                <a:spcPct val="0"/>
              </a:spcBef>
              <a:spcAft>
                <a:spcPct val="0"/>
              </a:spcAft>
            </a:pPr>
            <a:r>
              <a:rPr lang="en-US" sz="2000" dirty="0">
                <a:solidFill>
                  <a:srgbClr val="FFFF00"/>
                </a:solidFill>
                <a:latin typeface="Times New Roman" charset="0"/>
                <a:ea typeface="ヒラギノ明朝 ProN W3" charset="-128"/>
                <a:cs typeface="ヒラギノ明朝 ProN W3" charset="-128"/>
                <a:sym typeface="Times New Roman" charset="0"/>
              </a:rPr>
              <a:t>Care and</a:t>
            </a:r>
          </a:p>
          <a:p>
            <a:pPr algn="ctr" defTabSz="914400" fontAlgn="base">
              <a:spcBef>
                <a:spcPct val="0"/>
              </a:spcBef>
              <a:spcAft>
                <a:spcPct val="0"/>
              </a:spcAft>
            </a:pPr>
            <a:r>
              <a:rPr lang="en-US" sz="2000" dirty="0" smtClean="0">
                <a:solidFill>
                  <a:srgbClr val="FFFF00"/>
                </a:solidFill>
                <a:latin typeface="Times New Roman" charset="0"/>
                <a:ea typeface="ヒラギノ明朝 ProN W3" charset="-128"/>
                <a:cs typeface="ヒラギノ明朝 ProN W3" charset="-128"/>
                <a:sym typeface="Times New Roman" charset="0"/>
              </a:rPr>
              <a:t>Decision-Making</a:t>
            </a:r>
          </a:p>
        </p:txBody>
      </p:sp>
      <p:sp>
        <p:nvSpPr>
          <p:cNvPr id="8" name="Alternate Process 7"/>
          <p:cNvSpPr/>
          <p:nvPr/>
        </p:nvSpPr>
        <p:spPr bwMode="auto">
          <a:xfrm>
            <a:off x="3276600" y="3124200"/>
            <a:ext cx="2514600" cy="1447800"/>
          </a:xfrm>
          <a:prstGeom prst="flowChartAlternateProcess">
            <a:avLst/>
          </a:prstGeom>
          <a:solidFill>
            <a:srgbClr val="0000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900" dirty="0">
              <a:solidFill>
                <a:srgbClr val="FFFF00"/>
              </a:solidFill>
              <a:latin typeface="Times New Roman" charset="0"/>
              <a:ea typeface="ヒラギノ明朝 ProN W3" charset="-128"/>
              <a:cs typeface="ヒラギノ明朝 ProN W3" charset="-128"/>
              <a:sym typeface="Times New Roman" charset="0"/>
            </a:endParaRPr>
          </a:p>
          <a:p>
            <a:pPr algn="ctr" defTabSz="914400" fontAlgn="base">
              <a:spcBef>
                <a:spcPct val="0"/>
              </a:spcBef>
              <a:spcAft>
                <a:spcPct val="0"/>
              </a:spcAft>
            </a:pPr>
            <a:r>
              <a:rPr lang="en-US" sz="2700" dirty="0">
                <a:solidFill>
                  <a:srgbClr val="FFFF00"/>
                </a:solidFill>
                <a:latin typeface="Times New Roman" charset="0"/>
                <a:ea typeface="ヒラギノ明朝 ProN W3" charset="-128"/>
                <a:cs typeface="ヒラギノ明朝 ProN W3" charset="-128"/>
                <a:sym typeface="Times New Roman" charset="0"/>
              </a:rPr>
              <a:t>Consistent</a:t>
            </a:r>
          </a:p>
          <a:p>
            <a:pPr algn="ctr" defTabSz="914400" fontAlgn="base">
              <a:spcBef>
                <a:spcPct val="0"/>
              </a:spcBef>
              <a:spcAft>
                <a:spcPct val="0"/>
              </a:spcAft>
            </a:pPr>
            <a:r>
              <a:rPr lang="en-US" sz="2700" dirty="0" smtClean="0">
                <a:solidFill>
                  <a:srgbClr val="FFFF00"/>
                </a:solidFill>
                <a:latin typeface="Times New Roman" charset="0"/>
                <a:ea typeface="ヒラギノ明朝 ProN W3" charset="-128"/>
                <a:cs typeface="ヒラギノ明朝 ProN W3" charset="-128"/>
                <a:sym typeface="Times New Roman" charset="0"/>
              </a:rPr>
              <a:t>Assignment</a:t>
            </a:r>
          </a:p>
          <a:p>
            <a:pPr algn="ctr" defTabSz="914400" fontAlgn="base">
              <a:spcBef>
                <a:spcPct val="0"/>
              </a:spcBef>
              <a:spcAft>
                <a:spcPct val="0"/>
              </a:spcAft>
            </a:pPr>
            <a:r>
              <a:rPr lang="en-US" sz="2700" dirty="0" smtClean="0">
                <a:solidFill>
                  <a:srgbClr val="FFFF00"/>
                </a:solidFill>
                <a:latin typeface="Times New Roman" charset="0"/>
                <a:ea typeface="ヒラギノ明朝 ProN W3" charset="-128"/>
                <a:cs typeface="ヒラギノ明朝 ProN W3" charset="-128"/>
                <a:sym typeface="Times New Roman" charset="0"/>
              </a:rPr>
              <a:t>  </a:t>
            </a:r>
            <a:endParaRPr lang="en-US" sz="2700" dirty="0">
              <a:solidFill>
                <a:srgbClr val="FFFF00"/>
              </a:solidFill>
              <a:latin typeface="Times New Roman" charset="0"/>
              <a:ea typeface="ヒラギノ明朝 ProN W3" charset="-128"/>
              <a:cs typeface="ヒラギノ明朝 ProN W3" charset="-128"/>
              <a:sym typeface="Times New Roman" charset="0"/>
            </a:endParaRPr>
          </a:p>
        </p:txBody>
      </p:sp>
      <p:sp>
        <p:nvSpPr>
          <p:cNvPr id="9" name="Alternate Process 8"/>
          <p:cNvSpPr/>
          <p:nvPr/>
        </p:nvSpPr>
        <p:spPr bwMode="auto">
          <a:xfrm>
            <a:off x="6172200" y="3048000"/>
            <a:ext cx="2438400" cy="1524000"/>
          </a:xfrm>
          <a:prstGeom prst="flowChartAlternateProcess">
            <a:avLst/>
          </a:prstGeom>
          <a:solidFill>
            <a:srgbClr val="0000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400" dirty="0">
              <a:solidFill>
                <a:srgbClr val="000000"/>
              </a:solidFill>
              <a:latin typeface="Times New Roman" charset="0"/>
              <a:ea typeface="ヒラギノ明朝 ProN W3" charset="-128"/>
              <a:cs typeface="ヒラギノ明朝 ProN W3" charset="-128"/>
              <a:sym typeface="Times New Roman" charset="0"/>
            </a:endParaRPr>
          </a:p>
          <a:p>
            <a:pPr algn="ctr" defTabSz="914400" fontAlgn="base">
              <a:spcBef>
                <a:spcPct val="0"/>
              </a:spcBef>
              <a:spcAft>
                <a:spcPct val="0"/>
              </a:spcAft>
            </a:pPr>
            <a:r>
              <a:rPr lang="en-US" sz="2400" b="1" dirty="0" smtClean="0">
                <a:solidFill>
                  <a:schemeClr val="bg1">
                    <a:lumMod val="50000"/>
                  </a:schemeClr>
                </a:solidFill>
                <a:latin typeface="Times New Roman" charset="0"/>
                <a:ea typeface="ヒラギノ明朝 ProN W3" charset="-128"/>
                <a:cs typeface="ヒラギノ明朝 ProN W3" charset="-128"/>
                <a:sym typeface="Times New Roman" charset="0"/>
              </a:rPr>
              <a:t>Infections</a:t>
            </a:r>
          </a:p>
        </p:txBody>
      </p:sp>
      <p:sp>
        <p:nvSpPr>
          <p:cNvPr id="10" name="Alternate Process 9"/>
          <p:cNvSpPr/>
          <p:nvPr/>
        </p:nvSpPr>
        <p:spPr bwMode="auto">
          <a:xfrm>
            <a:off x="6096000" y="1447800"/>
            <a:ext cx="2438400" cy="1447800"/>
          </a:xfrm>
          <a:prstGeom prst="flowChartAlternateProcess">
            <a:avLst/>
          </a:prstGeom>
          <a:solidFill>
            <a:srgbClr val="0000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1000" dirty="0">
              <a:solidFill>
                <a:srgbClr val="FFFF00"/>
              </a:solidFill>
              <a:latin typeface="Times New Roman" charset="0"/>
              <a:ea typeface="ヒラギノ明朝 ProN W3" charset="-128"/>
              <a:cs typeface="ヒラギノ明朝 ProN W3" charset="-128"/>
              <a:sym typeface="Times New Roman" charset="0"/>
            </a:endParaRPr>
          </a:p>
          <a:p>
            <a:pPr algn="ctr" defTabSz="914400" fontAlgn="base">
              <a:spcBef>
                <a:spcPct val="0"/>
              </a:spcBef>
              <a:spcAft>
                <a:spcPct val="0"/>
              </a:spcAft>
            </a:pPr>
            <a:endParaRPr lang="en-US" dirty="0">
              <a:solidFill>
                <a:srgbClr val="FFFF00"/>
              </a:solidFill>
              <a:latin typeface="Times New Roman" charset="0"/>
              <a:ea typeface="ヒラギノ明朝 ProN W3" charset="-128"/>
              <a:cs typeface="ヒラギノ明朝 ProN W3" charset="-128"/>
              <a:sym typeface="Times New Roman" charset="0"/>
            </a:endParaRPr>
          </a:p>
          <a:p>
            <a:pPr algn="ctr" defTabSz="914400" fontAlgn="base">
              <a:spcBef>
                <a:spcPct val="0"/>
              </a:spcBef>
              <a:spcAft>
                <a:spcPct val="0"/>
              </a:spcAft>
            </a:pPr>
            <a:r>
              <a:rPr lang="en-US" sz="2500" dirty="0">
                <a:solidFill>
                  <a:srgbClr val="FFFF00"/>
                </a:solidFill>
                <a:latin typeface="Times New Roman" charset="0"/>
                <a:ea typeface="ヒラギノ明朝 ProN W3" charset="-128"/>
                <a:cs typeface="ヒラギノ明朝 ProN W3" charset="-128"/>
                <a:sym typeface="Times New Roman" charset="0"/>
              </a:rPr>
              <a:t>Pressure </a:t>
            </a:r>
            <a:r>
              <a:rPr lang="en-US" sz="2500" dirty="0" smtClean="0">
                <a:solidFill>
                  <a:srgbClr val="FFFF00"/>
                </a:solidFill>
                <a:latin typeface="Times New Roman" charset="0"/>
                <a:ea typeface="ヒラギノ明朝 ProN W3" charset="-128"/>
                <a:cs typeface="ヒラギノ明朝 ProN W3" charset="-128"/>
                <a:sym typeface="Times New Roman" charset="0"/>
              </a:rPr>
              <a:t>Ulcers</a:t>
            </a:r>
          </a:p>
          <a:p>
            <a:pPr algn="ctr" defTabSz="914400" fontAlgn="base">
              <a:spcBef>
                <a:spcPct val="0"/>
              </a:spcBef>
              <a:spcAft>
                <a:spcPct val="0"/>
              </a:spcAft>
            </a:pPr>
            <a:endParaRPr lang="en-US" dirty="0">
              <a:solidFill>
                <a:srgbClr val="FFFF00"/>
              </a:solidFill>
              <a:latin typeface="Times New Roman" charset="0"/>
              <a:ea typeface="ヒラギノ明朝 ProN W3" charset="-128"/>
              <a:cs typeface="ヒラギノ明朝 ProN W3" charset="-128"/>
              <a:sym typeface="Times New Roman" charset="0"/>
            </a:endParaRPr>
          </a:p>
        </p:txBody>
      </p:sp>
      <p:sp>
        <p:nvSpPr>
          <p:cNvPr id="11" name="Alternate Process 10"/>
          <p:cNvSpPr/>
          <p:nvPr/>
        </p:nvSpPr>
        <p:spPr bwMode="auto">
          <a:xfrm>
            <a:off x="3276600" y="1447800"/>
            <a:ext cx="2514600" cy="1524000"/>
          </a:xfrm>
          <a:prstGeom prst="flowChartAlternateProcess">
            <a:avLst/>
          </a:prstGeom>
          <a:solidFill>
            <a:srgbClr val="0000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800" dirty="0">
              <a:solidFill>
                <a:srgbClr val="FFFF00"/>
              </a:solidFill>
              <a:latin typeface="Times New Roman" charset="0"/>
              <a:ea typeface="ヒラギノ明朝 ProN W3" charset="-128"/>
              <a:cs typeface="ヒラギノ明朝 ProN W3" charset="-128"/>
              <a:sym typeface="Times New Roman" charset="0"/>
            </a:endParaRPr>
          </a:p>
          <a:p>
            <a:pPr algn="ctr" defTabSz="914400" fontAlgn="base">
              <a:spcBef>
                <a:spcPct val="0"/>
              </a:spcBef>
              <a:spcAft>
                <a:spcPct val="0"/>
              </a:spcAft>
            </a:pPr>
            <a:r>
              <a:rPr lang="en-US" sz="2500" dirty="0">
                <a:solidFill>
                  <a:srgbClr val="FFFF00"/>
                </a:solidFill>
                <a:latin typeface="Times New Roman" charset="0"/>
                <a:ea typeface="ヒラギノ明朝 ProN W3" charset="-128"/>
                <a:cs typeface="ヒラギノ明朝 ProN W3" charset="-128"/>
                <a:sym typeface="Times New Roman" charset="0"/>
              </a:rPr>
              <a:t>Staff </a:t>
            </a:r>
            <a:r>
              <a:rPr lang="en-US" sz="2500" dirty="0" smtClean="0">
                <a:solidFill>
                  <a:srgbClr val="FFFF00"/>
                </a:solidFill>
                <a:latin typeface="Times New Roman" charset="0"/>
                <a:ea typeface="ヒラギノ明朝 ProN W3" charset="-128"/>
                <a:cs typeface="ヒラギノ明朝 ProN W3" charset="-128"/>
                <a:sym typeface="Times New Roman" charset="0"/>
              </a:rPr>
              <a:t>Stability</a:t>
            </a:r>
            <a:endParaRPr lang="en-US" dirty="0">
              <a:solidFill>
                <a:srgbClr val="FFFF00"/>
              </a:solidFill>
              <a:latin typeface="Times New Roman" charset="0"/>
              <a:ea typeface="ヒラギノ明朝 ProN W3" charset="-128"/>
              <a:cs typeface="ヒラギノ明朝 ProN W3" charset="-128"/>
              <a:sym typeface="Times New Roman" charset="0"/>
            </a:endParaRPr>
          </a:p>
        </p:txBody>
      </p:sp>
      <p:sp>
        <p:nvSpPr>
          <p:cNvPr id="12" name="Alternate Process 11"/>
          <p:cNvSpPr/>
          <p:nvPr/>
        </p:nvSpPr>
        <p:spPr bwMode="auto">
          <a:xfrm>
            <a:off x="533400" y="3124200"/>
            <a:ext cx="2438400" cy="1447800"/>
          </a:xfrm>
          <a:prstGeom prst="flowChartAlternateProcess">
            <a:avLst/>
          </a:prstGeom>
          <a:solidFill>
            <a:srgbClr val="0000FF">
              <a:alpha val="98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1000" dirty="0">
              <a:solidFill>
                <a:srgbClr val="FFFF00"/>
              </a:solidFill>
              <a:latin typeface="Times New Roman" charset="0"/>
              <a:ea typeface="ヒラギノ明朝 ProN W3" charset="-128"/>
              <a:cs typeface="ヒラギノ明朝 ProN W3" charset="-128"/>
              <a:sym typeface="Times New Roman" charset="0"/>
            </a:endParaRPr>
          </a:p>
          <a:p>
            <a:pPr algn="ctr" defTabSz="914400" fontAlgn="base">
              <a:spcBef>
                <a:spcPct val="0"/>
              </a:spcBef>
              <a:spcAft>
                <a:spcPct val="0"/>
              </a:spcAft>
            </a:pPr>
            <a:r>
              <a:rPr lang="en-US" sz="2400" dirty="0">
                <a:solidFill>
                  <a:srgbClr val="FFFF00"/>
                </a:solidFill>
                <a:latin typeface="Times New Roman" charset="0"/>
                <a:ea typeface="ヒラギノ明朝 ProN W3" charset="-128"/>
                <a:cs typeface="ヒラギノ明朝 ProN W3" charset="-128"/>
                <a:sym typeface="Times New Roman" charset="0"/>
              </a:rPr>
              <a:t>Medications</a:t>
            </a:r>
          </a:p>
          <a:p>
            <a:pPr algn="ctr" defTabSz="914400" fontAlgn="base">
              <a:spcBef>
                <a:spcPct val="0"/>
              </a:spcBef>
              <a:spcAft>
                <a:spcPct val="0"/>
              </a:spcAft>
            </a:pPr>
            <a:r>
              <a:rPr lang="en-US" sz="2200" dirty="0">
                <a:solidFill>
                  <a:srgbClr val="FFFF00"/>
                </a:solidFill>
                <a:latin typeface="Times New Roman" charset="0"/>
                <a:ea typeface="ヒラギノ明朝 ProN W3" charset="-128"/>
                <a:cs typeface="ヒラギノ明朝 ProN W3" charset="-128"/>
                <a:sym typeface="Times New Roman" charset="0"/>
              </a:rPr>
              <a:t>(Antipsychotic use</a:t>
            </a:r>
            <a:r>
              <a:rPr lang="en-US" sz="2200" dirty="0" smtClean="0">
                <a:solidFill>
                  <a:srgbClr val="FFFF00"/>
                </a:solidFill>
                <a:latin typeface="Times New Roman" charset="0"/>
                <a:ea typeface="ヒラギノ明朝 ProN W3" charset="-128"/>
                <a:cs typeface="ヒラギノ明朝 ProN W3" charset="-128"/>
                <a:sym typeface="Times New Roman" charset="0"/>
              </a:rPr>
              <a:t>)</a:t>
            </a:r>
            <a:endParaRPr lang="en-US" dirty="0">
              <a:solidFill>
                <a:srgbClr val="FFFF00"/>
              </a:solidFill>
              <a:latin typeface="Times New Roman" charset="0"/>
              <a:ea typeface="ヒラギノ明朝 ProN W3" charset="-128"/>
              <a:cs typeface="ヒラギノ明朝 ProN W3" charset="-128"/>
              <a:sym typeface="Times New Roman" charset="0"/>
            </a:endParaRPr>
          </a:p>
        </p:txBody>
      </p:sp>
      <p:sp>
        <p:nvSpPr>
          <p:cNvPr id="14" name="Alternate Process 13"/>
          <p:cNvSpPr/>
          <p:nvPr/>
        </p:nvSpPr>
        <p:spPr bwMode="auto">
          <a:xfrm>
            <a:off x="533400" y="1447800"/>
            <a:ext cx="2438400" cy="1524000"/>
          </a:xfrm>
          <a:prstGeom prst="flowChartAlternateProcess">
            <a:avLst/>
          </a:prstGeom>
          <a:solidFill>
            <a:srgbClr val="0000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600" dirty="0">
              <a:solidFill>
                <a:srgbClr val="F1E590"/>
              </a:solidFill>
              <a:latin typeface="Times New Roman" charset="0"/>
              <a:ea typeface="ヒラギノ明朝 ProN W3" charset="-128"/>
              <a:cs typeface="ヒラギノ明朝 ProN W3" charset="-128"/>
              <a:sym typeface="Times New Roman" charset="0"/>
            </a:endParaRPr>
          </a:p>
          <a:p>
            <a:pPr algn="ctr" defTabSz="914400" fontAlgn="base">
              <a:spcBef>
                <a:spcPct val="0"/>
              </a:spcBef>
              <a:spcAft>
                <a:spcPct val="0"/>
              </a:spcAft>
            </a:pPr>
            <a:r>
              <a:rPr lang="en-US" sz="2400" dirty="0">
                <a:solidFill>
                  <a:srgbClr val="FFFF00"/>
                </a:solidFill>
                <a:latin typeface="Times New Roman" charset="0"/>
                <a:ea typeface="ヒラギノ明朝 ProN W3" charset="-128"/>
                <a:cs typeface="ヒラギノ明朝 ProN W3" charset="-128"/>
                <a:sym typeface="Times New Roman" charset="0"/>
              </a:rPr>
              <a:t> </a:t>
            </a:r>
          </a:p>
          <a:p>
            <a:pPr algn="ctr" defTabSz="914400" fontAlgn="base">
              <a:spcBef>
                <a:spcPct val="0"/>
              </a:spcBef>
              <a:spcAft>
                <a:spcPct val="0"/>
              </a:spcAft>
            </a:pPr>
            <a:r>
              <a:rPr lang="en-US" sz="2400" dirty="0" smtClean="0">
                <a:solidFill>
                  <a:srgbClr val="FFFF00"/>
                </a:solidFill>
                <a:latin typeface="Times New Roman" charset="0"/>
                <a:ea typeface="ヒラギノ明朝 ProN W3" charset="-128"/>
                <a:cs typeface="ヒラギノ明朝 ProN W3" charset="-128"/>
                <a:sym typeface="Times New Roman" charset="0"/>
              </a:rPr>
              <a:t>Hospitalizations</a:t>
            </a:r>
          </a:p>
        </p:txBody>
      </p:sp>
      <p:sp>
        <p:nvSpPr>
          <p:cNvPr id="17" name="Title 1"/>
          <p:cNvSpPr txBox="1">
            <a:spLocks/>
          </p:cNvSpPr>
          <p:nvPr/>
        </p:nvSpPr>
        <p:spPr bwMode="auto">
          <a:xfrm>
            <a:off x="0" y="0"/>
            <a:ext cx="9144000" cy="1295400"/>
          </a:xfrm>
          <a:prstGeom prst="rect">
            <a:avLst/>
          </a:prstGeom>
          <a:solidFill>
            <a:srgbClr val="0000FF"/>
          </a:solidFill>
          <a:ln>
            <a:noFill/>
          </a:ln>
          <a:extLs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800" tIns="50800" rIns="91440" bIns="50800" numCol="1" anchor="ctr" anchorCtr="0" compatLnSpc="1">
            <a:prstTxWarp prst="textNoShape">
              <a:avLst/>
            </a:prstTxWarp>
          </a:bodyPr>
          <a:lstStyle>
            <a:lvl1pPr marL="39688" indent="-39688" algn="l" rtl="0" eaLnBrk="0" fontAlgn="base" hangingPunct="0">
              <a:lnSpc>
                <a:spcPct val="120000"/>
              </a:lnSpc>
              <a:spcBef>
                <a:spcPct val="0"/>
              </a:spcBef>
              <a:spcAft>
                <a:spcPct val="0"/>
              </a:spcAft>
              <a:defRPr sz="2800">
                <a:solidFill>
                  <a:srgbClr val="003399"/>
                </a:solidFill>
                <a:latin typeface="+mj-lt"/>
                <a:ea typeface="+mj-ea"/>
                <a:cs typeface="+mj-cs"/>
                <a:sym typeface="Arial Bold" charset="0"/>
              </a:defRPr>
            </a:lvl1pPr>
            <a:lvl2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2pPr>
            <a:lvl3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3pPr>
            <a:lvl4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4pPr>
            <a:lvl5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5pPr>
            <a:lvl6pPr marL="4968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6pPr>
            <a:lvl7pPr marL="9540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7pPr>
            <a:lvl8pPr marL="14112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8pPr>
            <a:lvl9pPr marL="18684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9pPr>
          </a:lstStyle>
          <a:p>
            <a:pPr algn="ctr" defTabSz="914400"/>
            <a:r>
              <a:rPr lang="en-US" sz="4000" i="1" dirty="0" smtClean="0">
                <a:solidFill>
                  <a:srgbClr val="FBF7DB"/>
                </a:solidFill>
                <a:latin typeface="Arial Bold" charset="0"/>
                <a:ea typeface="ＭＳ Ｐゴシック" charset="0"/>
                <a:cs typeface="ＭＳ Ｐゴシック" charset="0"/>
              </a:rPr>
              <a:t>2013 </a:t>
            </a:r>
            <a:r>
              <a:rPr lang="en-US" sz="4000" dirty="0" smtClean="0">
                <a:solidFill>
                  <a:srgbClr val="FBF7DB"/>
                </a:solidFill>
                <a:latin typeface="Arial Bold" charset="0"/>
                <a:ea typeface="ＭＳ Ｐゴシック" charset="0"/>
                <a:cs typeface="ＭＳ Ｐゴシック" charset="0"/>
              </a:rPr>
              <a:t>AE Goals</a:t>
            </a:r>
            <a:endParaRPr lang="en-US" sz="4000" dirty="0">
              <a:solidFill>
                <a:srgbClr val="FBF7DB"/>
              </a:solidFill>
              <a:latin typeface="Arial Bold" charset="0"/>
              <a:ea typeface="ＭＳ Ｐゴシック" charset="0"/>
              <a:cs typeface="ＭＳ Ｐゴシック" charset="0"/>
            </a:endParaRPr>
          </a:p>
        </p:txBody>
      </p:sp>
      <p:sp>
        <p:nvSpPr>
          <p:cNvPr id="13" name="Alternate Process 12"/>
          <p:cNvSpPr/>
          <p:nvPr/>
        </p:nvSpPr>
        <p:spPr bwMode="auto">
          <a:xfrm>
            <a:off x="6096000" y="4724400"/>
            <a:ext cx="2514600" cy="1447800"/>
          </a:xfrm>
          <a:prstGeom prst="flowChartAlternateProcess">
            <a:avLst/>
          </a:prstGeom>
          <a:solidFill>
            <a:srgbClr val="0000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600" dirty="0">
              <a:solidFill>
                <a:srgbClr val="FFFF00"/>
              </a:solidFill>
              <a:latin typeface="Times New Roman" charset="0"/>
              <a:ea typeface="ヒラギノ明朝 ProN W3" charset="-128"/>
              <a:cs typeface="ヒラギノ明朝 ProN W3" charset="-128"/>
              <a:sym typeface="Times New Roman" charset="0"/>
            </a:endParaRPr>
          </a:p>
          <a:p>
            <a:pPr algn="ctr" defTabSz="914400" fontAlgn="base">
              <a:spcBef>
                <a:spcPct val="0"/>
              </a:spcBef>
              <a:spcAft>
                <a:spcPct val="0"/>
              </a:spcAft>
            </a:pPr>
            <a:r>
              <a:rPr lang="en-US" sz="2400" dirty="0">
                <a:solidFill>
                  <a:srgbClr val="FFFF00"/>
                </a:solidFill>
                <a:latin typeface="Times New Roman" charset="0"/>
                <a:ea typeface="ヒラギノ明朝 ProN W3" charset="-128"/>
                <a:cs typeface="ヒラギノ明朝 ProN W3" charset="-128"/>
                <a:sym typeface="Times New Roman" charset="0"/>
              </a:rPr>
              <a:t> Pain </a:t>
            </a:r>
            <a:r>
              <a:rPr lang="en-US" sz="2400" dirty="0" smtClean="0">
                <a:solidFill>
                  <a:srgbClr val="FFFF00"/>
                </a:solidFill>
                <a:latin typeface="Times New Roman" charset="0"/>
                <a:ea typeface="ヒラギノ明朝 ProN W3" charset="-128"/>
                <a:cs typeface="ヒラギノ明朝 ProN W3" charset="-128"/>
                <a:sym typeface="Times New Roman" charset="0"/>
              </a:rPr>
              <a:t>Management</a:t>
            </a:r>
          </a:p>
        </p:txBody>
      </p:sp>
    </p:spTree>
    <p:extLst>
      <p:ext uri="{BB962C8B-B14F-4D97-AF65-F5344CB8AC3E}">
        <p14:creationId xmlns="" xmlns:p14="http://schemas.microsoft.com/office/powerpoint/2010/main" val="118207333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1"/>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3400" y="5818188"/>
            <a:ext cx="1752600" cy="78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7762" name="Rectangle 2"/>
          <p:cNvSpPr>
            <a:spLocks/>
          </p:cNvSpPr>
          <p:nvPr/>
        </p:nvSpPr>
        <p:spPr bwMode="auto">
          <a:xfrm>
            <a:off x="2438400" y="6096000"/>
            <a:ext cx="3165475"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40639" bIns="0">
            <a:spAutoFit/>
          </a:bodyPr>
          <a:lstStyle/>
          <a:p>
            <a:pPr marL="39688" defTabSz="914400" fontAlgn="base">
              <a:spcBef>
                <a:spcPct val="0"/>
              </a:spcBef>
              <a:spcAft>
                <a:spcPct val="0"/>
              </a:spcAft>
            </a:pPr>
            <a:r>
              <a:rPr lang="en-US" sz="2000">
                <a:solidFill>
                  <a:srgbClr val="003399"/>
                </a:solidFill>
                <a:latin typeface="Times New Roman Bold Italic" charset="0"/>
                <a:ea typeface="ヒラギノ角ゴ ProN W3" charset="0"/>
                <a:cs typeface="ヒラギノ角ゴ ProN W3" charset="0"/>
                <a:sym typeface="Times New Roman Bold Italic" charset="0"/>
              </a:rPr>
              <a:t>www.nhqualitycampaign.org</a:t>
            </a:r>
          </a:p>
        </p:txBody>
      </p:sp>
      <p:sp>
        <p:nvSpPr>
          <p:cNvPr id="117763" name="Rectangle 3"/>
          <p:cNvSpPr>
            <a:spLocks noGrp="1" noChangeArrowheads="1"/>
          </p:cNvSpPr>
          <p:nvPr>
            <p:ph type="title"/>
          </p:nvPr>
        </p:nvSpPr>
        <p:spPr>
          <a:xfrm>
            <a:off x="0" y="0"/>
            <a:ext cx="9144000" cy="1143000"/>
          </a:xfrm>
          <a:solidFill>
            <a:srgbClr val="0000FF"/>
          </a:solidFill>
        </p:spPr>
        <p:txBody>
          <a:bodyPr rIns="132080"/>
          <a:lstStyle/>
          <a:p>
            <a:pPr indent="0" algn="ctr" eaLnBrk="1" hangingPunct="1">
              <a:lnSpc>
                <a:spcPct val="90000"/>
              </a:lnSpc>
            </a:pPr>
            <a:r>
              <a:rPr lang="en-US" sz="3600" dirty="0">
                <a:solidFill>
                  <a:srgbClr val="FBF7DB"/>
                </a:solidFill>
                <a:latin typeface="Arial Bold" charset="0"/>
                <a:ea typeface="ヒラギノ角ゴ ProN W6" charset="0"/>
                <a:cs typeface="ヒラギノ角ゴ ProN W6" charset="0"/>
              </a:rPr>
              <a:t> </a:t>
            </a:r>
            <a:r>
              <a:rPr lang="en-US" sz="3600" dirty="0" smtClean="0">
                <a:solidFill>
                  <a:srgbClr val="FBF7DB"/>
                </a:solidFill>
                <a:latin typeface="Arial Bold" charset="0"/>
                <a:ea typeface="ヒラギノ角ゴ ProN W6" charset="0"/>
                <a:cs typeface="ヒラギノ角ゴ ProN W6" charset="0"/>
              </a:rPr>
              <a:t>A package of tools for each goal</a:t>
            </a:r>
            <a:endParaRPr lang="en-US" sz="3600" dirty="0">
              <a:solidFill>
                <a:srgbClr val="FBF7DB"/>
              </a:solidFill>
              <a:latin typeface="Arial Bold" charset="0"/>
              <a:ea typeface="ヒラギノ角ゴ ProN W6" charset="0"/>
              <a:cs typeface="ヒラギノ角ゴ ProN W6" charset="0"/>
            </a:endParaRPr>
          </a:p>
        </p:txBody>
      </p:sp>
      <p:sp>
        <p:nvSpPr>
          <p:cNvPr id="117764" name="Rectangle 4"/>
          <p:cNvSpPr>
            <a:spLocks noGrp="1" noChangeArrowheads="1"/>
          </p:cNvSpPr>
          <p:nvPr>
            <p:ph type="body" idx="1"/>
          </p:nvPr>
        </p:nvSpPr>
        <p:spPr>
          <a:xfrm>
            <a:off x="457200" y="1295400"/>
            <a:ext cx="8458200" cy="5105400"/>
          </a:xfrm>
        </p:spPr>
        <p:txBody>
          <a:bodyPr rIns="132080"/>
          <a:lstStyle/>
          <a:p>
            <a:pPr marL="38100" indent="0" eaLnBrk="1" hangingPunct="1">
              <a:buClr>
                <a:srgbClr val="000000"/>
              </a:buClr>
              <a:buNone/>
            </a:pPr>
            <a:r>
              <a:rPr lang="en-US" sz="2400" dirty="0" smtClean="0">
                <a:solidFill>
                  <a:srgbClr val="0000FF"/>
                </a:solidFill>
                <a:latin typeface="Arial" charset="0"/>
                <a:ea typeface="ヒラギノ角ゴ ProN W3" charset="0"/>
                <a:cs typeface="ヒラギノ角ゴ ProN W3" charset="0"/>
              </a:rPr>
              <a:t>Each goal has: </a:t>
            </a:r>
          </a:p>
          <a:p>
            <a:pPr marL="609600" indent="-571500" eaLnBrk="1" hangingPunct="1">
              <a:buClr>
                <a:srgbClr val="000000"/>
              </a:buClr>
            </a:pPr>
            <a:r>
              <a:rPr lang="en-US" sz="2400" dirty="0" smtClean="0">
                <a:solidFill>
                  <a:srgbClr val="0000FF"/>
                </a:solidFill>
                <a:latin typeface="Arial" charset="0"/>
                <a:ea typeface="ヒラギノ角ゴ ProN W3" charset="0"/>
                <a:cs typeface="ヒラギノ角ゴ ProN W3" charset="0"/>
              </a:rPr>
              <a:t>Data </a:t>
            </a:r>
            <a:r>
              <a:rPr lang="en-US" sz="2400" dirty="0">
                <a:solidFill>
                  <a:srgbClr val="0000FF"/>
                </a:solidFill>
                <a:latin typeface="Arial" charset="0"/>
                <a:ea typeface="ヒラギノ角ゴ ProN W3" charset="0"/>
                <a:cs typeface="ヒラギノ角ゴ ProN W3" charset="0"/>
              </a:rPr>
              <a:t>g</a:t>
            </a:r>
            <a:r>
              <a:rPr lang="en-US" sz="2400" dirty="0" smtClean="0">
                <a:solidFill>
                  <a:srgbClr val="0000FF"/>
                </a:solidFill>
                <a:latin typeface="Arial" charset="0"/>
                <a:ea typeface="ヒラギノ角ゴ ProN W3" charset="0"/>
                <a:cs typeface="ヒラギノ角ゴ ProN W3" charset="0"/>
              </a:rPr>
              <a:t>athering or tracking tool</a:t>
            </a:r>
          </a:p>
          <a:p>
            <a:pPr marL="609600" indent="-571500" eaLnBrk="1" hangingPunct="1">
              <a:buClr>
                <a:srgbClr val="000000"/>
              </a:buClr>
            </a:pPr>
            <a:r>
              <a:rPr lang="en-US" sz="2400" dirty="0" smtClean="0">
                <a:solidFill>
                  <a:srgbClr val="0000FF"/>
                </a:solidFill>
                <a:latin typeface="Arial" charset="0"/>
                <a:ea typeface="ヒラギノ角ゴ ProN W3" charset="0"/>
                <a:cs typeface="ヒラギノ角ゴ ProN W3" charset="0"/>
              </a:rPr>
              <a:t>A series of fact sheets to inform:</a:t>
            </a:r>
          </a:p>
          <a:p>
            <a:pPr marL="1020762" lvl="1" indent="-571500" eaLnBrk="1" hangingPunct="1">
              <a:buClr>
                <a:srgbClr val="000000"/>
              </a:buClr>
            </a:pPr>
            <a:r>
              <a:rPr lang="en-US" sz="2400" dirty="0" smtClean="0">
                <a:solidFill>
                  <a:srgbClr val="0000FF"/>
                </a:solidFill>
                <a:latin typeface="Arial" charset="0"/>
                <a:ea typeface="ヒラギノ角ゴ ProN W3" charset="0"/>
                <a:cs typeface="ヒラギノ角ゴ ProN W3" charset="0"/>
              </a:rPr>
              <a:t>Consumers </a:t>
            </a:r>
          </a:p>
          <a:p>
            <a:pPr marL="1020762" lvl="1" indent="-571500" eaLnBrk="1" hangingPunct="1">
              <a:buClr>
                <a:srgbClr val="000000"/>
              </a:buClr>
            </a:pPr>
            <a:r>
              <a:rPr lang="en-US" sz="2400" dirty="0" smtClean="0">
                <a:solidFill>
                  <a:srgbClr val="0000FF"/>
                </a:solidFill>
                <a:latin typeface="Arial" charset="0"/>
                <a:ea typeface="ヒラギノ角ゴ ProN W3" charset="0"/>
                <a:cs typeface="ヒラギノ角ゴ ProN W3" charset="0"/>
              </a:rPr>
              <a:t>Staff  </a:t>
            </a:r>
          </a:p>
          <a:p>
            <a:pPr marL="1020762" lvl="1" indent="-571500" eaLnBrk="1" hangingPunct="1">
              <a:buClr>
                <a:srgbClr val="000000"/>
              </a:buClr>
            </a:pPr>
            <a:r>
              <a:rPr lang="en-US" sz="2400" dirty="0" smtClean="0">
                <a:solidFill>
                  <a:srgbClr val="0000FF"/>
                </a:solidFill>
                <a:latin typeface="Arial" charset="0"/>
                <a:ea typeface="ヒラギノ角ゴ ProN W3" charset="0"/>
                <a:cs typeface="ヒラギノ角ゴ ProN W3" charset="0"/>
              </a:rPr>
              <a:t>Leadership </a:t>
            </a:r>
          </a:p>
          <a:p>
            <a:pPr marL="609600" indent="-571500" eaLnBrk="1" hangingPunct="1">
              <a:buClr>
                <a:srgbClr val="000000"/>
              </a:buClr>
            </a:pPr>
            <a:r>
              <a:rPr lang="en-US" sz="2400" dirty="0" smtClean="0">
                <a:solidFill>
                  <a:srgbClr val="0000FF"/>
                </a:solidFill>
                <a:latin typeface="Arial" charset="0"/>
                <a:ea typeface="ヒラギノ角ゴ ProN W3" charset="0"/>
                <a:cs typeface="ヒラギノ角ゴ ProN W3" charset="0"/>
              </a:rPr>
              <a:t>“Probing questions” – examples of the types of questions NHs might ask as they do their root-cause analysis</a:t>
            </a:r>
          </a:p>
          <a:p>
            <a:pPr marL="609600" indent="-571500" eaLnBrk="1" hangingPunct="1">
              <a:buClr>
                <a:srgbClr val="000000"/>
              </a:buClr>
            </a:pPr>
            <a:r>
              <a:rPr lang="en-US" sz="2400" dirty="0" smtClean="0">
                <a:solidFill>
                  <a:srgbClr val="0000FF"/>
                </a:solidFill>
                <a:latin typeface="Arial" charset="0"/>
                <a:ea typeface="ヒラギノ角ゴ ProN W3" charset="0"/>
                <a:cs typeface="ヒラギノ角ゴ ProN W3" charset="0"/>
              </a:rPr>
              <a:t>Links to useful resources</a:t>
            </a:r>
          </a:p>
          <a:p>
            <a:pPr marL="495300" indent="-457200" eaLnBrk="1" hangingPunct="1">
              <a:buClr>
                <a:srgbClr val="000000"/>
              </a:buClr>
              <a:buFont typeface="Arial Bold" charset="0"/>
              <a:buAutoNum type="arabicPeriod"/>
            </a:pPr>
            <a:endParaRPr lang="en-US" sz="2400" dirty="0">
              <a:solidFill>
                <a:srgbClr val="0000FF"/>
              </a:solidFill>
              <a:latin typeface="Arial" charset="0"/>
              <a:ea typeface="ヒラギノ角ゴ ProN W3" charset="0"/>
              <a:cs typeface="ヒラギノ角ゴ ProN W3" charset="0"/>
            </a:endParaRPr>
          </a:p>
        </p:txBody>
      </p:sp>
      <p:sp>
        <p:nvSpPr>
          <p:cNvPr id="117765" name="Rectangle 5"/>
          <p:cNvSpPr>
            <a:spLocks/>
          </p:cNvSpPr>
          <p:nvPr/>
        </p:nvSpPr>
        <p:spPr bwMode="auto">
          <a:xfrm>
            <a:off x="6553200" y="6245225"/>
            <a:ext cx="2146300"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40639" bIns="0"/>
          <a:lstStyle/>
          <a:p>
            <a:pPr marL="39688" algn="r" defTabSz="914400" fontAlgn="base">
              <a:spcBef>
                <a:spcPct val="0"/>
              </a:spcBef>
              <a:spcAft>
                <a:spcPct val="0"/>
              </a:spcAft>
            </a:pPr>
            <a:endParaRPr lang="en-US" sz="1400">
              <a:solidFill>
                <a:srgbClr val="000000"/>
              </a:solidFill>
              <a:latin typeface="Times New Roman" charset="0"/>
              <a:ea typeface="ヒラギノ角ゴ ProN W3" charset="0"/>
              <a:cs typeface="Times New Roman" charset="0"/>
              <a:sym typeface="Times New Roman" charset="0"/>
            </a:endParaRPr>
          </a:p>
        </p:txBody>
      </p:sp>
    </p:spTree>
    <p:extLst>
      <p:ext uri="{BB962C8B-B14F-4D97-AF65-F5344CB8AC3E}">
        <p14:creationId xmlns="" xmlns:p14="http://schemas.microsoft.com/office/powerpoint/2010/main" val="39899673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1"/>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3400" y="5818188"/>
            <a:ext cx="1752600" cy="78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7762" name="Rectangle 2"/>
          <p:cNvSpPr>
            <a:spLocks/>
          </p:cNvSpPr>
          <p:nvPr/>
        </p:nvSpPr>
        <p:spPr bwMode="auto">
          <a:xfrm>
            <a:off x="2438400" y="6096000"/>
            <a:ext cx="3165475"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40639" bIns="0">
            <a:spAutoFit/>
          </a:bodyPr>
          <a:lstStyle/>
          <a:p>
            <a:pPr marL="39688" defTabSz="914400" fontAlgn="base">
              <a:spcBef>
                <a:spcPct val="0"/>
              </a:spcBef>
              <a:spcAft>
                <a:spcPct val="0"/>
              </a:spcAft>
            </a:pPr>
            <a:r>
              <a:rPr lang="en-US" sz="2000">
                <a:solidFill>
                  <a:srgbClr val="003399"/>
                </a:solidFill>
                <a:latin typeface="Times New Roman Bold Italic" charset="0"/>
                <a:ea typeface="ヒラギノ角ゴ ProN W3" charset="0"/>
                <a:cs typeface="ヒラギノ角ゴ ProN W3" charset="0"/>
                <a:sym typeface="Times New Roman Bold Italic" charset="0"/>
              </a:rPr>
              <a:t>www.nhqualitycampaign.org</a:t>
            </a:r>
          </a:p>
        </p:txBody>
      </p:sp>
      <p:sp>
        <p:nvSpPr>
          <p:cNvPr id="117763" name="Rectangle 3"/>
          <p:cNvSpPr>
            <a:spLocks noGrp="1" noChangeArrowheads="1"/>
          </p:cNvSpPr>
          <p:nvPr>
            <p:ph type="title"/>
          </p:nvPr>
        </p:nvSpPr>
        <p:spPr>
          <a:xfrm>
            <a:off x="0" y="0"/>
            <a:ext cx="9144000" cy="1143000"/>
          </a:xfrm>
          <a:solidFill>
            <a:srgbClr val="0000FF"/>
          </a:solidFill>
        </p:spPr>
        <p:txBody>
          <a:bodyPr rIns="132080"/>
          <a:lstStyle/>
          <a:p>
            <a:pPr indent="0" algn="ctr" eaLnBrk="1" hangingPunct="1">
              <a:lnSpc>
                <a:spcPct val="90000"/>
              </a:lnSpc>
            </a:pPr>
            <a:r>
              <a:rPr lang="en-US" sz="3600" dirty="0" smtClean="0">
                <a:solidFill>
                  <a:srgbClr val="FBF7DB"/>
                </a:solidFill>
                <a:latin typeface="Arial Bold" charset="0"/>
                <a:ea typeface="ヒラギノ角ゴ ProN W6" charset="0"/>
                <a:cs typeface="ヒラギノ角ゴ ProN W6" charset="0"/>
              </a:rPr>
              <a:t>Other improvements </a:t>
            </a:r>
            <a:endParaRPr lang="en-US" sz="3600" dirty="0">
              <a:solidFill>
                <a:srgbClr val="FBF7DB"/>
              </a:solidFill>
              <a:latin typeface="Arial Bold" charset="0"/>
              <a:ea typeface="ヒラギノ角ゴ ProN W6" charset="0"/>
              <a:cs typeface="ヒラギノ角ゴ ProN W6" charset="0"/>
            </a:endParaRPr>
          </a:p>
        </p:txBody>
      </p:sp>
      <p:sp>
        <p:nvSpPr>
          <p:cNvPr id="117764" name="Rectangle 4"/>
          <p:cNvSpPr>
            <a:spLocks noGrp="1" noChangeArrowheads="1"/>
          </p:cNvSpPr>
          <p:nvPr>
            <p:ph type="body" idx="1"/>
          </p:nvPr>
        </p:nvSpPr>
        <p:spPr>
          <a:xfrm>
            <a:off x="457200" y="1453060"/>
            <a:ext cx="8458200" cy="5105400"/>
          </a:xfrm>
        </p:spPr>
        <p:txBody>
          <a:bodyPr rIns="132080"/>
          <a:lstStyle/>
          <a:p>
            <a:pPr marL="495300" indent="-457200" eaLnBrk="1" hangingPunct="1">
              <a:buClr>
                <a:srgbClr val="000000"/>
              </a:buClr>
            </a:pPr>
            <a:r>
              <a:rPr lang="en-US" sz="3200" dirty="0" smtClean="0">
                <a:solidFill>
                  <a:srgbClr val="0000FF"/>
                </a:solidFill>
                <a:latin typeface="Arial" charset="0"/>
                <a:ea typeface="ヒラギノ角ゴ ProN W3" charset="0"/>
                <a:cs typeface="ヒラギノ角ゴ ProN W3" charset="0"/>
              </a:rPr>
              <a:t>Addition of “process” measures built into the tracking tools to help with root-cause analysis. </a:t>
            </a:r>
          </a:p>
          <a:p>
            <a:pPr marL="495300" indent="-457200" eaLnBrk="1" hangingPunct="1">
              <a:buClr>
                <a:srgbClr val="000000"/>
              </a:buClr>
            </a:pPr>
            <a:r>
              <a:rPr lang="en-US" sz="3200" dirty="0" smtClean="0">
                <a:solidFill>
                  <a:srgbClr val="0000FF"/>
                </a:solidFill>
                <a:latin typeface="Arial" charset="0"/>
                <a:ea typeface="ヒラギノ角ゴ ProN W3" charset="0"/>
                <a:cs typeface="ヒラギノ角ゴ ProN W3" charset="0"/>
              </a:rPr>
              <a:t>Website entry for each goal and integration with nursing home–wide QAPI</a:t>
            </a:r>
          </a:p>
          <a:p>
            <a:pPr marL="495300" indent="-457200" eaLnBrk="1" hangingPunct="1">
              <a:buClr>
                <a:srgbClr val="000000"/>
              </a:buClr>
            </a:pPr>
            <a:r>
              <a:rPr lang="en-US" sz="3200" dirty="0" smtClean="0">
                <a:solidFill>
                  <a:srgbClr val="0000FF"/>
                </a:solidFill>
                <a:latin typeface="Arial" charset="0"/>
                <a:ea typeface="ヒラギノ角ゴ ProN W3" charset="0"/>
                <a:cs typeface="ヒラギノ角ゴ ProN W3" charset="0"/>
              </a:rPr>
              <a:t>Increased feedback from the website for use by Performance Improvement Committees.</a:t>
            </a:r>
            <a:endParaRPr lang="en-US" sz="3200" dirty="0">
              <a:solidFill>
                <a:srgbClr val="0000FF"/>
              </a:solidFill>
              <a:latin typeface="Arial" charset="0"/>
              <a:ea typeface="ヒラギノ角ゴ ProN W3" charset="0"/>
              <a:cs typeface="ヒラギノ角ゴ ProN W3" charset="0"/>
            </a:endParaRPr>
          </a:p>
        </p:txBody>
      </p:sp>
      <p:sp>
        <p:nvSpPr>
          <p:cNvPr id="117765" name="Rectangle 5"/>
          <p:cNvSpPr>
            <a:spLocks/>
          </p:cNvSpPr>
          <p:nvPr/>
        </p:nvSpPr>
        <p:spPr bwMode="auto">
          <a:xfrm>
            <a:off x="6553200" y="6245225"/>
            <a:ext cx="2146300"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40639" bIns="0"/>
          <a:lstStyle/>
          <a:p>
            <a:pPr marL="39688" algn="r" defTabSz="914400" fontAlgn="base">
              <a:spcBef>
                <a:spcPct val="0"/>
              </a:spcBef>
              <a:spcAft>
                <a:spcPct val="0"/>
              </a:spcAft>
            </a:pPr>
            <a:endParaRPr lang="en-US" sz="1400">
              <a:solidFill>
                <a:srgbClr val="000000"/>
              </a:solidFill>
              <a:latin typeface="Times New Roman" charset="0"/>
              <a:ea typeface="ヒラギノ角ゴ ProN W3" charset="0"/>
              <a:cs typeface="Times New Roman" charset="0"/>
              <a:sym typeface="Times New Roman" charset="0"/>
            </a:endParaRPr>
          </a:p>
        </p:txBody>
      </p:sp>
    </p:spTree>
    <p:extLst>
      <p:ext uri="{BB962C8B-B14F-4D97-AF65-F5344CB8AC3E}">
        <p14:creationId xmlns="" xmlns:p14="http://schemas.microsoft.com/office/powerpoint/2010/main" val="38835012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1"/>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3400" y="5818188"/>
            <a:ext cx="1752600" cy="78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7762" name="Rectangle 2"/>
          <p:cNvSpPr>
            <a:spLocks/>
          </p:cNvSpPr>
          <p:nvPr/>
        </p:nvSpPr>
        <p:spPr bwMode="auto">
          <a:xfrm>
            <a:off x="2438400" y="6096000"/>
            <a:ext cx="3165475"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40639" bIns="0">
            <a:spAutoFit/>
          </a:bodyPr>
          <a:lstStyle/>
          <a:p>
            <a:pPr marL="39688" defTabSz="914400" fontAlgn="base">
              <a:spcBef>
                <a:spcPct val="0"/>
              </a:spcBef>
              <a:spcAft>
                <a:spcPct val="0"/>
              </a:spcAft>
            </a:pPr>
            <a:r>
              <a:rPr lang="en-US" sz="2000">
                <a:solidFill>
                  <a:srgbClr val="003399"/>
                </a:solidFill>
                <a:latin typeface="Times New Roman Bold Italic" charset="0"/>
                <a:ea typeface="ヒラギノ角ゴ ProN W3" charset="0"/>
                <a:cs typeface="ヒラギノ角ゴ ProN W3" charset="0"/>
                <a:sym typeface="Times New Roman Bold Italic" charset="0"/>
              </a:rPr>
              <a:t>www.nhqualitycampaign.org</a:t>
            </a:r>
          </a:p>
        </p:txBody>
      </p:sp>
      <p:sp>
        <p:nvSpPr>
          <p:cNvPr id="117763" name="Rectangle 3"/>
          <p:cNvSpPr>
            <a:spLocks noGrp="1" noChangeArrowheads="1"/>
          </p:cNvSpPr>
          <p:nvPr>
            <p:ph type="title"/>
          </p:nvPr>
        </p:nvSpPr>
        <p:spPr>
          <a:xfrm>
            <a:off x="0" y="0"/>
            <a:ext cx="9144000" cy="1143000"/>
          </a:xfrm>
          <a:solidFill>
            <a:srgbClr val="0000FF"/>
          </a:solidFill>
        </p:spPr>
        <p:txBody>
          <a:bodyPr rIns="132080"/>
          <a:lstStyle/>
          <a:p>
            <a:pPr indent="0" algn="ctr" eaLnBrk="1" hangingPunct="1">
              <a:lnSpc>
                <a:spcPct val="90000"/>
              </a:lnSpc>
            </a:pPr>
            <a:r>
              <a:rPr lang="en-US" sz="3200" dirty="0">
                <a:solidFill>
                  <a:srgbClr val="FBF7DB"/>
                </a:solidFill>
                <a:latin typeface="Arial Bold" charset="0"/>
                <a:ea typeface="ヒラギノ角ゴ ProN W6" charset="0"/>
                <a:cs typeface="ヒラギノ角ゴ ProN W6" charset="0"/>
              </a:rPr>
              <a:t> </a:t>
            </a:r>
            <a:r>
              <a:rPr lang="en-US" sz="3200" dirty="0" smtClean="0">
                <a:solidFill>
                  <a:srgbClr val="FBF7DB"/>
                </a:solidFill>
                <a:latin typeface="Arial Bold" charset="0"/>
                <a:ea typeface="ヒラギノ角ゴ ProN W6" charset="0"/>
                <a:cs typeface="ヒラギノ角ゴ ProN W6" charset="0"/>
              </a:rPr>
              <a:t>Re-defining “participation”</a:t>
            </a:r>
            <a:endParaRPr lang="en-US" sz="3200" dirty="0">
              <a:solidFill>
                <a:srgbClr val="FBF7DB"/>
              </a:solidFill>
              <a:latin typeface="Arial Bold" charset="0"/>
              <a:ea typeface="ヒラギノ角ゴ ProN W6" charset="0"/>
              <a:cs typeface="ヒラギノ角ゴ ProN W6" charset="0"/>
            </a:endParaRPr>
          </a:p>
        </p:txBody>
      </p:sp>
      <p:sp>
        <p:nvSpPr>
          <p:cNvPr id="117764" name="Rectangle 4"/>
          <p:cNvSpPr>
            <a:spLocks noGrp="1" noChangeArrowheads="1"/>
          </p:cNvSpPr>
          <p:nvPr>
            <p:ph type="body" idx="1"/>
          </p:nvPr>
        </p:nvSpPr>
        <p:spPr>
          <a:xfrm>
            <a:off x="457200" y="1104328"/>
            <a:ext cx="8458200" cy="5105400"/>
          </a:xfrm>
        </p:spPr>
        <p:txBody>
          <a:bodyPr rIns="132080"/>
          <a:lstStyle/>
          <a:p>
            <a:pPr marL="39688" indent="0">
              <a:spcAft>
                <a:spcPts val="600"/>
              </a:spcAft>
              <a:buNone/>
            </a:pPr>
            <a:r>
              <a:rPr lang="en-US" sz="2400" dirty="0" smtClean="0"/>
              <a:t>New definitions: </a:t>
            </a:r>
          </a:p>
          <a:p>
            <a:pPr>
              <a:spcAft>
                <a:spcPts val="600"/>
              </a:spcAft>
            </a:pPr>
            <a:r>
              <a:rPr lang="en-US" dirty="0" smtClean="0"/>
              <a:t>Registrants: NHs which sign up but don’t consistently enter data </a:t>
            </a:r>
          </a:p>
          <a:p>
            <a:pPr>
              <a:spcAft>
                <a:spcPts val="600"/>
              </a:spcAft>
            </a:pPr>
            <a:r>
              <a:rPr lang="en-US" dirty="0" smtClean="0"/>
              <a:t>Participants: NHs which demonstrate commitment to principles of performance improvement by entering data</a:t>
            </a:r>
          </a:p>
          <a:p>
            <a:pPr>
              <a:spcAft>
                <a:spcPts val="600"/>
              </a:spcAft>
            </a:pPr>
            <a:r>
              <a:rPr lang="en-US" dirty="0" smtClean="0"/>
              <a:t>To sign up for the campaign NHs must chose at least 2 goals –         One process goal (consistent assignments, staff stability, reducing hospitalizations or person-centered care)  and one clinical goal (mobility, infections, pressure ulcers, pain and medications).</a:t>
            </a:r>
          </a:p>
          <a:p>
            <a:pPr>
              <a:spcAft>
                <a:spcPts val="600"/>
              </a:spcAft>
            </a:pPr>
            <a:r>
              <a:rPr lang="en-US" dirty="0" smtClean="0"/>
              <a:t>To be considered a participant:</a:t>
            </a:r>
          </a:p>
          <a:p>
            <a:pPr lvl="2">
              <a:spcAft>
                <a:spcPts val="600"/>
              </a:spcAft>
            </a:pPr>
            <a:r>
              <a:rPr lang="en-US" sz="2000" dirty="0" smtClean="0"/>
              <a:t>Data should be uploaded onto the website monthly for at least 1 of the 2 selected goals for 6 consecutive months.  </a:t>
            </a:r>
          </a:p>
          <a:p>
            <a:pPr lvl="2">
              <a:spcAft>
                <a:spcPts val="600"/>
              </a:spcAft>
            </a:pPr>
            <a:r>
              <a:rPr lang="en-US" sz="2000" dirty="0" smtClean="0"/>
              <a:t>For the 2</a:t>
            </a:r>
            <a:r>
              <a:rPr lang="en-US" sz="2000" baseline="30000" dirty="0" smtClean="0"/>
              <a:t>nd</a:t>
            </a:r>
            <a:r>
              <a:rPr lang="en-US" sz="2000" dirty="0" smtClean="0"/>
              <a:t> selected goal monthly data entry is optional in the first year but must be entered by the second year.</a:t>
            </a:r>
          </a:p>
          <a:p>
            <a:pPr marL="39688" indent="0">
              <a:spcAft>
                <a:spcPts val="600"/>
              </a:spcAft>
              <a:buNone/>
            </a:pPr>
            <a:r>
              <a:rPr lang="en-US" i="1" dirty="0" smtClean="0"/>
              <a:t> </a:t>
            </a:r>
          </a:p>
          <a:p>
            <a:pPr marL="38100" indent="0" eaLnBrk="1" hangingPunct="1">
              <a:spcAft>
                <a:spcPts val="600"/>
              </a:spcAft>
              <a:buClr>
                <a:srgbClr val="000000"/>
              </a:buClr>
              <a:buNone/>
            </a:pPr>
            <a:endParaRPr lang="en-US" dirty="0">
              <a:solidFill>
                <a:srgbClr val="0000FF"/>
              </a:solidFill>
              <a:latin typeface="Arial" charset="0"/>
              <a:ea typeface="ヒラギノ角ゴ ProN W3" charset="0"/>
              <a:cs typeface="ヒラギノ角ゴ ProN W3" charset="0"/>
            </a:endParaRPr>
          </a:p>
        </p:txBody>
      </p:sp>
      <p:sp>
        <p:nvSpPr>
          <p:cNvPr id="117765" name="Rectangle 5"/>
          <p:cNvSpPr>
            <a:spLocks/>
          </p:cNvSpPr>
          <p:nvPr/>
        </p:nvSpPr>
        <p:spPr bwMode="auto">
          <a:xfrm>
            <a:off x="6553200" y="6245225"/>
            <a:ext cx="2146300" cy="29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40639" bIns="0"/>
          <a:lstStyle/>
          <a:p>
            <a:pPr marL="39688" algn="r" defTabSz="914400" fontAlgn="base">
              <a:spcBef>
                <a:spcPct val="0"/>
              </a:spcBef>
              <a:spcAft>
                <a:spcPct val="0"/>
              </a:spcAft>
            </a:pPr>
            <a:endParaRPr lang="en-US" sz="1400">
              <a:solidFill>
                <a:srgbClr val="000000"/>
              </a:solidFill>
              <a:latin typeface="Times New Roman" charset="0"/>
              <a:ea typeface="ヒラギノ角ゴ ProN W3" charset="0"/>
              <a:cs typeface="Times New Roman" charset="0"/>
              <a:sym typeface="Times New Roman" charset="0"/>
            </a:endParaRPr>
          </a:p>
        </p:txBody>
      </p:sp>
    </p:spTree>
    <p:extLst>
      <p:ext uri="{BB962C8B-B14F-4D97-AF65-F5344CB8AC3E}">
        <p14:creationId xmlns="" xmlns:p14="http://schemas.microsoft.com/office/powerpoint/2010/main" val="428182329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Autofit/>
          </a:bodyPr>
          <a:lstStyle/>
          <a:p>
            <a:r>
              <a:rPr lang="en-US" dirty="0" smtClean="0"/>
              <a:t>Data and the </a:t>
            </a:r>
            <a:br>
              <a:rPr lang="en-US" dirty="0" smtClean="0"/>
            </a:br>
            <a:r>
              <a:rPr lang="en-US" dirty="0" smtClean="0"/>
              <a:t>Quality Improvement Process</a:t>
            </a:r>
            <a:endParaRPr lang="en-US" dirty="0"/>
          </a:p>
        </p:txBody>
      </p:sp>
      <p:sp>
        <p:nvSpPr>
          <p:cNvPr id="4" name="TextBox 3"/>
          <p:cNvSpPr txBox="1"/>
          <p:nvPr/>
        </p:nvSpPr>
        <p:spPr>
          <a:xfrm>
            <a:off x="457200" y="1752600"/>
            <a:ext cx="3048000" cy="3754874"/>
          </a:xfrm>
          <a:prstGeom prst="rect">
            <a:avLst/>
          </a:prstGeom>
          <a:noFill/>
        </p:spPr>
        <p:txBody>
          <a:bodyPr wrap="square" rtlCol="0">
            <a:spAutoFit/>
          </a:bodyPr>
          <a:lstStyle/>
          <a:p>
            <a:r>
              <a:rPr lang="en-US" sz="1700" b="1" dirty="0" smtClean="0">
                <a:cs typeface="Arial" pitchFamily="34" charset="0"/>
              </a:rPr>
              <a:t>How do I know where I am?</a:t>
            </a:r>
          </a:p>
          <a:p>
            <a:endParaRPr lang="en-US" sz="1700" b="1" dirty="0" smtClean="0">
              <a:cs typeface="Arial" pitchFamily="34" charset="0"/>
            </a:endParaRPr>
          </a:p>
          <a:p>
            <a:r>
              <a:rPr lang="en-US" sz="1700" b="1" dirty="0" smtClean="0">
                <a:cs typeface="Arial" pitchFamily="34" charset="0"/>
              </a:rPr>
              <a:t>Where do I want to be?</a:t>
            </a:r>
          </a:p>
          <a:p>
            <a:endParaRPr lang="en-US" sz="1700" b="1" dirty="0" smtClean="0">
              <a:cs typeface="Arial" pitchFamily="34" charset="0"/>
            </a:endParaRPr>
          </a:p>
          <a:p>
            <a:r>
              <a:rPr lang="en-US" sz="1700" b="1" dirty="0" smtClean="0">
                <a:cs typeface="Arial" pitchFamily="34" charset="0"/>
              </a:rPr>
              <a:t>What processes are associated with my outcome?</a:t>
            </a:r>
          </a:p>
          <a:p>
            <a:endParaRPr lang="en-US" sz="1700" b="1" dirty="0" smtClean="0">
              <a:cs typeface="Arial" pitchFamily="34" charset="0"/>
            </a:endParaRPr>
          </a:p>
          <a:p>
            <a:r>
              <a:rPr lang="en-US" sz="1700" b="1" dirty="0" smtClean="0">
                <a:cs typeface="Arial" pitchFamily="34" charset="0"/>
              </a:rPr>
              <a:t>When I change a process, how do I know it had the effect I wanted? </a:t>
            </a:r>
          </a:p>
          <a:p>
            <a:endParaRPr lang="en-US" sz="1700" b="1" dirty="0">
              <a:cs typeface="Arial" pitchFamily="34" charset="0"/>
            </a:endParaRPr>
          </a:p>
          <a:p>
            <a:r>
              <a:rPr lang="en-US" sz="1700" b="1" dirty="0" smtClean="0">
                <a:cs typeface="Arial" pitchFamily="34" charset="0"/>
              </a:rPr>
              <a:t>How am I doing compared to other nursing homes working on this goal? </a:t>
            </a:r>
            <a:endParaRPr lang="en-US" sz="1700" b="1" dirty="0"/>
          </a:p>
        </p:txBody>
      </p:sp>
      <p:grpSp>
        <p:nvGrpSpPr>
          <p:cNvPr id="5" name="Group 9"/>
          <p:cNvGrpSpPr/>
          <p:nvPr/>
        </p:nvGrpSpPr>
        <p:grpSpPr>
          <a:xfrm>
            <a:off x="3733800" y="1524000"/>
            <a:ext cx="5181600" cy="5334000"/>
            <a:chOff x="3300639" y="936270"/>
            <a:chExt cx="5020435" cy="5348591"/>
          </a:xfrm>
        </p:grpSpPr>
        <p:pic>
          <p:nvPicPr>
            <p:cNvPr id="3" name="Picture 3"/>
            <p:cNvPicPr>
              <a:picLocks noChangeAspect="1" noChangeArrowheads="1"/>
            </p:cNvPicPr>
            <p:nvPr/>
          </p:nvPicPr>
          <p:blipFill>
            <a:blip r:embed="rId3" cstate="print"/>
            <a:srcRect l="3276" t="1572" r="3335" b="7233"/>
            <a:stretch>
              <a:fillRect/>
            </a:stretch>
          </p:blipFill>
          <p:spPr bwMode="auto">
            <a:xfrm>
              <a:off x="3300639" y="936270"/>
              <a:ext cx="5020435" cy="5348591"/>
            </a:xfrm>
            <a:prstGeom prst="rect">
              <a:avLst/>
            </a:prstGeom>
            <a:noFill/>
            <a:ln>
              <a:noFill/>
            </a:ln>
          </p:spPr>
        </p:pic>
        <p:sp>
          <p:nvSpPr>
            <p:cNvPr id="7" name="Oval 6"/>
            <p:cNvSpPr/>
            <p:nvPr/>
          </p:nvSpPr>
          <p:spPr>
            <a:xfrm>
              <a:off x="7038172" y="2743745"/>
              <a:ext cx="1282889" cy="643174"/>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4334258" y="5297429"/>
              <a:ext cx="1282889" cy="643174"/>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6004566" y="1347700"/>
              <a:ext cx="1282889" cy="964761"/>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6992135" y="3980853"/>
              <a:ext cx="1282889" cy="905146"/>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5810857" y="5297429"/>
              <a:ext cx="1282889" cy="822860"/>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Slide Number Placeholder 11"/>
          <p:cNvSpPr>
            <a:spLocks noGrp="1"/>
          </p:cNvSpPr>
          <p:nvPr>
            <p:ph type="sldNum" sz="quarter" idx="4294967295"/>
          </p:nvPr>
        </p:nvSpPr>
        <p:spPr>
          <a:xfrm>
            <a:off x="8077200" y="6356350"/>
            <a:ext cx="609600" cy="365125"/>
          </a:xfrm>
          <a:prstGeom prst="rect">
            <a:avLst/>
          </a:prstGeom>
        </p:spPr>
        <p:txBody>
          <a:bodyPr/>
          <a:lstStyle/>
          <a:p>
            <a:fld id="{95F85E17-1D29-40C1-AF4C-C7AD4CB52882}" type="slidenum">
              <a:rPr lang="en-US" smtClean="0"/>
              <a:pPr/>
              <a:t>27</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458200" cy="830997"/>
          </a:xfrm>
          <a:prstGeom prst="rect">
            <a:avLst/>
          </a:prstGeom>
        </p:spPr>
        <p:txBody>
          <a:bodyPr wrap="square">
            <a:spAutoFit/>
          </a:bodyPr>
          <a:lstStyle/>
          <a:p>
            <a:pPr algn="ctr"/>
            <a:r>
              <a:rPr lang="en-US" sz="4800" b="1" dirty="0" smtClean="0">
                <a:solidFill>
                  <a:srgbClr val="FFCC00"/>
                </a:solidFill>
                <a:effectLst>
                  <a:outerShdw blurRad="38100" dist="38100" dir="2700000" algn="tl">
                    <a:srgbClr val="000000">
                      <a:alpha val="43137"/>
                    </a:srgbClr>
                  </a:outerShdw>
                </a:effectLst>
                <a:latin typeface="+mj-lt"/>
                <a:cs typeface="Arial" pitchFamily="34" charset="0"/>
              </a:rPr>
              <a:t>Plan</a:t>
            </a:r>
            <a:r>
              <a:rPr lang="en-US" sz="4800" b="1" dirty="0" smtClean="0">
                <a:effectLst>
                  <a:outerShdw blurRad="38100" dist="38100" dir="2700000" algn="tl">
                    <a:srgbClr val="000000">
                      <a:alpha val="43137"/>
                    </a:srgbClr>
                  </a:outerShdw>
                </a:effectLst>
                <a:latin typeface="+mj-lt"/>
                <a:cs typeface="Arial" pitchFamily="34" charset="0"/>
              </a:rPr>
              <a:t>DoStudyAct</a:t>
            </a:r>
            <a:endParaRPr lang="en-US" sz="4800" b="1" dirty="0">
              <a:effectLst>
                <a:outerShdw blurRad="38100" dist="38100" dir="2700000" algn="tl">
                  <a:srgbClr val="000000">
                    <a:alpha val="43137"/>
                  </a:srgbClr>
                </a:outerShdw>
              </a:effectLst>
              <a:latin typeface="+mj-lt"/>
              <a:cs typeface="Arial" pitchFamily="34" charset="0"/>
            </a:endParaRPr>
          </a:p>
        </p:txBody>
      </p:sp>
      <p:pic>
        <p:nvPicPr>
          <p:cNvPr id="5" name="Picture 3" descr="E:\CFMC LaptopDesktop 1-23-13\for MD trip 12-9-12\AE Website Data Entry Tools\Hospitalizations\Presentation &amp; Handouts\Circle and Pies\Circle_of_Success_20513_Explore.JPG"/>
          <p:cNvPicPr>
            <a:picLocks noChangeAspect="1" noChangeArrowheads="1"/>
          </p:cNvPicPr>
          <p:nvPr/>
        </p:nvPicPr>
        <p:blipFill>
          <a:blip r:embed="rId2" cstate="print"/>
          <a:srcRect/>
          <a:stretch>
            <a:fillRect/>
          </a:stretch>
        </p:blipFill>
        <p:spPr bwMode="auto">
          <a:xfrm>
            <a:off x="1981200" y="1600200"/>
            <a:ext cx="5181600" cy="4343400"/>
          </a:xfrm>
          <a:prstGeom prst="rect">
            <a:avLst/>
          </a:prstGeom>
          <a:noFill/>
        </p:spPr>
      </p:pic>
      <p:sp>
        <p:nvSpPr>
          <p:cNvPr id="7" name="Slide Number Placeholder 6"/>
          <p:cNvSpPr>
            <a:spLocks noGrp="1"/>
          </p:cNvSpPr>
          <p:nvPr>
            <p:ph type="sldNum" sz="quarter" idx="4294967295"/>
          </p:nvPr>
        </p:nvSpPr>
        <p:spPr>
          <a:xfrm>
            <a:off x="8077200" y="6356350"/>
            <a:ext cx="609600" cy="365125"/>
          </a:xfrm>
          <a:prstGeom prst="rect">
            <a:avLst/>
          </a:prstGeom>
        </p:spPr>
        <p:txBody>
          <a:bodyPr/>
          <a:lstStyle/>
          <a:p>
            <a:fld id="{95F85E17-1D29-40C1-AF4C-C7AD4CB52882}"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74638"/>
            <a:ext cx="8686800" cy="1143000"/>
          </a:xfrm>
        </p:spPr>
        <p:txBody>
          <a:bodyPr>
            <a:noAutofit/>
          </a:bodyPr>
          <a:lstStyle/>
          <a:p>
            <a:pPr algn="ctr"/>
            <a:r>
              <a:rPr lang="en-US" sz="4000" b="1" dirty="0" smtClean="0"/>
              <a:t>Explore the Goal</a:t>
            </a:r>
            <a:endParaRPr lang="en-US" sz="4000" dirty="0"/>
          </a:p>
        </p:txBody>
      </p:sp>
      <p:pic>
        <p:nvPicPr>
          <p:cNvPr id="1026" name="Picture 2"/>
          <p:cNvPicPr>
            <a:picLocks noChangeAspect="1" noChangeArrowheads="1"/>
          </p:cNvPicPr>
          <p:nvPr/>
        </p:nvPicPr>
        <p:blipFill>
          <a:blip r:embed="rId3" cstate="print"/>
          <a:srcRect l="22255" t="13542" r="23280" b="17708"/>
          <a:stretch>
            <a:fillRect/>
          </a:stretch>
        </p:blipFill>
        <p:spPr bwMode="auto">
          <a:xfrm>
            <a:off x="1295400" y="1524000"/>
            <a:ext cx="6553200" cy="4343400"/>
          </a:xfrm>
          <a:prstGeom prst="rect">
            <a:avLst/>
          </a:prstGeom>
          <a:noFill/>
          <a:ln w="9525">
            <a:noFill/>
            <a:miter lim="800000"/>
            <a:headEnd/>
            <a:tailEnd/>
          </a:ln>
        </p:spPr>
      </p:pic>
      <p:sp>
        <p:nvSpPr>
          <p:cNvPr id="12" name="Right Arrow 11"/>
          <p:cNvSpPr/>
          <p:nvPr/>
        </p:nvSpPr>
        <p:spPr>
          <a:xfrm flipH="1">
            <a:off x="6096000" y="4038600"/>
            <a:ext cx="762000" cy="408432"/>
          </a:xfrm>
          <a:prstGeom prst="rightArrow">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3400" y="5818188"/>
            <a:ext cx="1752600" cy="78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2" name="Rectangle 2"/>
          <p:cNvSpPr>
            <a:spLocks/>
          </p:cNvSpPr>
          <p:nvPr/>
        </p:nvSpPr>
        <p:spPr bwMode="auto">
          <a:xfrm>
            <a:off x="2438400" y="6096000"/>
            <a:ext cx="3165475"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defTabSz="914400" fontAlgn="base">
              <a:spcBef>
                <a:spcPct val="0"/>
              </a:spcBef>
              <a:spcAft>
                <a:spcPct val="0"/>
              </a:spcAft>
            </a:pPr>
            <a:r>
              <a:rPr lang="en-US" sz="2000" dirty="0">
                <a:solidFill>
                  <a:srgbClr val="003399"/>
                </a:solidFill>
                <a:latin typeface="Times New Roman Bold Italic" charset="0"/>
                <a:ea typeface="ヒラギノ角ゴ ProN W3" charset="0"/>
                <a:cs typeface="Times New Roman Bold Italic" charset="0"/>
                <a:sym typeface="Times New Roman Bold Italic" charset="0"/>
              </a:rPr>
              <a:t>www.nhqualitycampaign.org</a:t>
            </a:r>
          </a:p>
        </p:txBody>
      </p:sp>
      <p:sp>
        <p:nvSpPr>
          <p:cNvPr id="56323" name="Rectangle 3"/>
          <p:cNvSpPr>
            <a:spLocks noGrp="1" noChangeArrowheads="1"/>
          </p:cNvSpPr>
          <p:nvPr>
            <p:ph type="title"/>
          </p:nvPr>
        </p:nvSpPr>
        <p:spPr>
          <a:xfrm>
            <a:off x="0" y="0"/>
            <a:ext cx="9144000" cy="1295400"/>
          </a:xfrm>
          <a:solidFill>
            <a:srgbClr val="0000FF"/>
          </a:solidFill>
        </p:spPr>
        <p:txBody>
          <a:bodyPr rIns="132080"/>
          <a:lstStyle/>
          <a:p>
            <a:pPr indent="0" algn="ctr" eaLnBrk="1" hangingPunct="1"/>
            <a:r>
              <a:rPr lang="en-US" sz="4000" dirty="0">
                <a:solidFill>
                  <a:srgbClr val="FBF7DB"/>
                </a:solidFill>
                <a:latin typeface="Arial Bold" charset="0"/>
                <a:ea typeface="ヒラギノ角ゴ ProN W6" charset="0"/>
                <a:cs typeface="ヒラギノ角ゴ ProN W6" charset="0"/>
              </a:rPr>
              <a:t>Campaign Overview</a:t>
            </a:r>
          </a:p>
        </p:txBody>
      </p:sp>
      <p:sp>
        <p:nvSpPr>
          <p:cNvPr id="56324" name="Rectangle 4"/>
          <p:cNvSpPr>
            <a:spLocks noGrp="1" noChangeArrowheads="1"/>
          </p:cNvSpPr>
          <p:nvPr>
            <p:ph type="body" idx="1"/>
          </p:nvPr>
        </p:nvSpPr>
        <p:spPr>
          <a:xfrm>
            <a:off x="344214" y="1295400"/>
            <a:ext cx="8472890" cy="4522788"/>
          </a:xfrm>
          <a:solidFill>
            <a:srgbClr val="FFFFFF"/>
          </a:solidFill>
        </p:spPr>
        <p:txBody>
          <a:bodyPr rIns="132080"/>
          <a:lstStyle/>
          <a:p>
            <a:pPr eaLnBrk="1" hangingPunct="1">
              <a:spcBef>
                <a:spcPts val="600"/>
              </a:spcBef>
              <a:spcAft>
                <a:spcPts val="600"/>
              </a:spcAft>
              <a:buClr>
                <a:srgbClr val="003399"/>
              </a:buClr>
            </a:pPr>
            <a:r>
              <a:rPr lang="en-US" sz="3200" dirty="0">
                <a:latin typeface="Arial" charset="0"/>
                <a:ea typeface="ヒラギノ角ゴ ProN W3" charset="0"/>
                <a:cs typeface="ヒラギノ角ゴ ProN W3" charset="0"/>
              </a:rPr>
              <a:t>Largest national coalition (30 organizations) of nursing home </a:t>
            </a:r>
            <a:r>
              <a:rPr lang="en-US" sz="3200" dirty="0" smtClean="0">
                <a:latin typeface="Arial" charset="0"/>
                <a:ea typeface="ヒラギノ角ゴ ProN W3" charset="0"/>
                <a:cs typeface="ヒラギノ角ゴ ProN W3" charset="0"/>
              </a:rPr>
              <a:t>stakeholders working together to help nursing homes improve care</a:t>
            </a:r>
            <a:endParaRPr lang="en-US" sz="3200" dirty="0">
              <a:latin typeface="Arial" charset="0"/>
              <a:ea typeface="ヒラギノ角ゴ ProN W3" charset="0"/>
              <a:cs typeface="ヒラギノ角ゴ ProN W3" charset="0"/>
            </a:endParaRPr>
          </a:p>
          <a:p>
            <a:pPr eaLnBrk="1" hangingPunct="1">
              <a:spcBef>
                <a:spcPts val="600"/>
              </a:spcBef>
              <a:spcAft>
                <a:spcPts val="600"/>
              </a:spcAft>
              <a:buClr>
                <a:srgbClr val="003399"/>
              </a:buClr>
            </a:pPr>
            <a:r>
              <a:rPr lang="en-US" sz="3200" dirty="0">
                <a:latin typeface="Arial" charset="0"/>
                <a:ea typeface="ヒラギノ角ゴ ProN W3" charset="0"/>
                <a:cs typeface="ヒラギノ角ゴ ProN W3" charset="0"/>
              </a:rPr>
              <a:t>Voluntary for nursing homes  </a:t>
            </a:r>
            <a:r>
              <a:rPr lang="en-US" sz="3200" dirty="0" smtClean="0">
                <a:latin typeface="Arial" charset="0"/>
                <a:ea typeface="ヒラギノ角ゴ ProN W3" charset="0"/>
                <a:cs typeface="ヒラギノ角ゴ ProN W3" charset="0"/>
              </a:rPr>
              <a:t>(</a:t>
            </a:r>
            <a:r>
              <a:rPr lang="en-US" sz="3200" dirty="0" smtClean="0">
                <a:latin typeface="Arial" charset="0"/>
                <a:ea typeface="ヒラギノ角ゴ ProN W3" charset="0"/>
                <a:cs typeface="ヒラギノ角ゴ ProN W3" charset="0"/>
              </a:rPr>
              <a:t>61.3% </a:t>
            </a:r>
            <a:r>
              <a:rPr lang="en-US" sz="3200" dirty="0" smtClean="0">
                <a:latin typeface="Arial" charset="0"/>
                <a:ea typeface="ヒラギノ角ゴ ProN W3" charset="0"/>
                <a:cs typeface="ヒラギノ角ゴ ProN W3" charset="0"/>
              </a:rPr>
              <a:t>or </a:t>
            </a:r>
            <a:r>
              <a:rPr lang="en-US" sz="3200" dirty="0" smtClean="0">
                <a:latin typeface="Arial" charset="0"/>
                <a:ea typeface="ヒラギノ角ゴ ProN W3" charset="0"/>
                <a:cs typeface="ヒラギノ角ゴ ProN W3" charset="0"/>
              </a:rPr>
              <a:t>9,599 </a:t>
            </a:r>
            <a:r>
              <a:rPr lang="en-US" sz="3200" dirty="0" smtClean="0">
                <a:latin typeface="Arial" charset="0"/>
                <a:ea typeface="ヒラギノ角ゴ ProN W3" charset="0"/>
                <a:cs typeface="ヒラギノ角ゴ ProN W3" charset="0"/>
              </a:rPr>
              <a:t>NHs </a:t>
            </a:r>
            <a:r>
              <a:rPr lang="en-US" sz="3200" dirty="0">
                <a:latin typeface="Arial" charset="0"/>
                <a:ea typeface="ヒラギノ角ゴ ProN W3" charset="0"/>
                <a:cs typeface="ヒラギノ角ゴ ProN W3" charset="0"/>
              </a:rPr>
              <a:t>registered</a:t>
            </a:r>
            <a:r>
              <a:rPr lang="en-US" sz="3200" dirty="0" smtClean="0">
                <a:latin typeface="Arial" charset="0"/>
                <a:ea typeface="ヒラギノ角ゴ ProN W3" charset="0"/>
                <a:cs typeface="ヒラギノ角ゴ ProN W3" charset="0"/>
              </a:rPr>
              <a:t>!)</a:t>
            </a:r>
            <a:endParaRPr lang="en-US" sz="3200" dirty="0">
              <a:latin typeface="Arial" charset="0"/>
              <a:ea typeface="ヒラギノ角ゴ ProN W3" charset="0"/>
              <a:cs typeface="ヒラギノ角ゴ ProN W3" charset="0"/>
            </a:endParaRPr>
          </a:p>
          <a:p>
            <a:pPr eaLnBrk="1" hangingPunct="1">
              <a:spcBef>
                <a:spcPts val="600"/>
              </a:spcBef>
              <a:spcAft>
                <a:spcPts val="600"/>
              </a:spcAft>
              <a:buClr>
                <a:srgbClr val="003399"/>
              </a:buClr>
            </a:pPr>
            <a:r>
              <a:rPr lang="en-US" sz="3200" dirty="0">
                <a:latin typeface="Arial" charset="0"/>
                <a:ea typeface="ヒラギノ角ゴ ProN W3" charset="0"/>
                <a:cs typeface="ヒラギノ角ゴ ProN W3" charset="0"/>
              </a:rPr>
              <a:t>Based on measurement of meaningful </a:t>
            </a:r>
            <a:r>
              <a:rPr lang="en-US" sz="3200" dirty="0" smtClean="0">
                <a:latin typeface="Arial" charset="0"/>
                <a:ea typeface="ヒラギノ角ゴ ProN W3" charset="0"/>
                <a:cs typeface="ヒラギノ角ゴ ProN W3" charset="0"/>
              </a:rPr>
              <a:t>goals</a:t>
            </a:r>
            <a:endParaRPr lang="en-US" sz="3200" dirty="0">
              <a:latin typeface="Arial" charset="0"/>
              <a:ea typeface="ヒラギノ角ゴ ProN W3" charset="0"/>
              <a:cs typeface="ヒラギノ角ゴ ProN W3" charset="0"/>
            </a:endParaRPr>
          </a:p>
          <a:p>
            <a:pPr algn="ctr" eaLnBrk="1" hangingPunct="1">
              <a:spcBef>
                <a:spcPts val="600"/>
              </a:spcBef>
              <a:spcAft>
                <a:spcPts val="600"/>
              </a:spcAft>
              <a:buClr>
                <a:srgbClr val="003399"/>
              </a:buClr>
              <a:buNone/>
            </a:pPr>
            <a:endParaRPr lang="en-US" sz="3200" b="1" i="1" dirty="0">
              <a:latin typeface="Arial" charset="0"/>
              <a:ea typeface="ヒラギノ角ゴ ProN W3" charset="0"/>
              <a:cs typeface="ヒラギノ角ゴ ProN W3" charset="0"/>
            </a:endParaRPr>
          </a:p>
        </p:txBody>
      </p:sp>
    </p:spTree>
    <p:extLst>
      <p:ext uri="{BB962C8B-B14F-4D97-AF65-F5344CB8AC3E}">
        <p14:creationId xmlns="" xmlns:p14="http://schemas.microsoft.com/office/powerpoint/2010/main" val="174676416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l="22475" t="21875" r="22474" b="3125"/>
          <a:stretch>
            <a:fillRect/>
          </a:stretch>
        </p:blipFill>
        <p:spPr bwMode="auto">
          <a:xfrm>
            <a:off x="2362200" y="1524001"/>
            <a:ext cx="6373282" cy="4343399"/>
          </a:xfrm>
          <a:prstGeom prst="rect">
            <a:avLst/>
          </a:prstGeom>
          <a:noFill/>
          <a:ln w="9525">
            <a:noFill/>
            <a:miter lim="800000"/>
            <a:headEnd/>
            <a:tailEnd/>
          </a:ln>
        </p:spPr>
      </p:pic>
      <p:sp>
        <p:nvSpPr>
          <p:cNvPr id="10" name="Title 8"/>
          <p:cNvSpPr>
            <a:spLocks noGrp="1"/>
          </p:cNvSpPr>
          <p:nvPr>
            <p:ph type="title"/>
          </p:nvPr>
        </p:nvSpPr>
        <p:spPr>
          <a:xfrm>
            <a:off x="381000" y="274638"/>
            <a:ext cx="8305800" cy="1143000"/>
          </a:xfrm>
        </p:spPr>
        <p:txBody>
          <a:bodyPr>
            <a:noAutofit/>
          </a:bodyPr>
          <a:lstStyle/>
          <a:p>
            <a:pPr algn="ctr"/>
            <a:r>
              <a:rPr lang="en-US" sz="3600" dirty="0" smtClean="0"/>
              <a:t>www.nhqualitycampaign.org</a:t>
            </a:r>
            <a:endParaRPr lang="en-US" sz="3600" dirty="0"/>
          </a:p>
        </p:txBody>
      </p:sp>
      <p:sp>
        <p:nvSpPr>
          <p:cNvPr id="13" name="Right Arrow 12"/>
          <p:cNvSpPr/>
          <p:nvPr/>
        </p:nvSpPr>
        <p:spPr>
          <a:xfrm>
            <a:off x="1295400" y="3962400"/>
            <a:ext cx="762000" cy="408432"/>
          </a:xfrm>
          <a:prstGeom prst="rightArrow">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2255" t="14583" r="22108" b="17708"/>
          <a:stretch>
            <a:fillRect/>
          </a:stretch>
        </p:blipFill>
        <p:spPr bwMode="auto">
          <a:xfrm>
            <a:off x="1447800" y="1600200"/>
            <a:ext cx="6477000" cy="4267200"/>
          </a:xfrm>
          <a:prstGeom prst="rect">
            <a:avLst/>
          </a:prstGeom>
          <a:noFill/>
          <a:ln w="9525">
            <a:noFill/>
            <a:miter lim="800000"/>
            <a:headEnd/>
            <a:tailEnd/>
          </a:ln>
        </p:spPr>
      </p:pic>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p>
            <a:fld id="{95F85E17-1D29-40C1-AF4C-C7AD4CB52882}" type="slidenum">
              <a:rPr lang="en-US" smtClean="0"/>
              <a:pPr/>
              <a:t>31</a:t>
            </a:fld>
            <a:endParaRPr lang="en-US" dirty="0"/>
          </a:p>
        </p:txBody>
      </p:sp>
      <p:sp>
        <p:nvSpPr>
          <p:cNvPr id="8" name="Title 5"/>
          <p:cNvSpPr>
            <a:spLocks noGrp="1"/>
          </p:cNvSpPr>
          <p:nvPr>
            <p:ph type="title"/>
          </p:nvPr>
        </p:nvSpPr>
        <p:spPr>
          <a:xfrm>
            <a:off x="457200" y="228600"/>
            <a:ext cx="8229600" cy="1295400"/>
          </a:xfrm>
        </p:spPr>
        <p:txBody>
          <a:bodyPr>
            <a:normAutofit/>
          </a:bodyPr>
          <a:lstStyle/>
          <a:p>
            <a:pPr algn="ctr"/>
            <a:r>
              <a:rPr lang="en-US" sz="4000" b="1" dirty="0" smtClean="0"/>
              <a:t>Engage</a:t>
            </a:r>
            <a:endParaRPr lang="en-US" sz="40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52041"/>
            <a:ext cx="7772400" cy="1470025"/>
          </a:xfrm>
        </p:spPr>
        <p:txBody>
          <a:bodyPr/>
          <a:lstStyle/>
          <a:p>
            <a:pPr algn="ctr"/>
            <a:r>
              <a:rPr lang="en-US" sz="4000" dirty="0" smtClean="0"/>
              <a:t>Advancing Excellence:</a:t>
            </a:r>
            <a:endParaRPr lang="en-US" sz="4000" dirty="0"/>
          </a:p>
        </p:txBody>
      </p:sp>
      <p:sp>
        <p:nvSpPr>
          <p:cNvPr id="6" name="Subtitle 5"/>
          <p:cNvSpPr>
            <a:spLocks noGrp="1"/>
          </p:cNvSpPr>
          <p:nvPr>
            <p:ph type="subTitle" idx="1"/>
          </p:nvPr>
        </p:nvSpPr>
        <p:spPr>
          <a:xfrm>
            <a:off x="0" y="3019070"/>
            <a:ext cx="9144000" cy="1752600"/>
          </a:xfrm>
        </p:spPr>
        <p:txBody>
          <a:bodyPr/>
          <a:lstStyle/>
          <a:p>
            <a:r>
              <a:rPr lang="en-US" sz="4000" b="1" dirty="0" smtClean="0"/>
              <a:t>Because performance improvement is the right thing to do!</a:t>
            </a:r>
            <a:endParaRPr lang="en-US" sz="4000" b="1" dirty="0"/>
          </a:p>
        </p:txBody>
      </p:sp>
      <p:sp>
        <p:nvSpPr>
          <p:cNvPr id="4" name="Slide Number Placeholder 3"/>
          <p:cNvSpPr>
            <a:spLocks noGrp="1"/>
          </p:cNvSpPr>
          <p:nvPr>
            <p:ph type="sldNum" sz="quarter" idx="10"/>
          </p:nvPr>
        </p:nvSpPr>
        <p:spPr/>
        <p:txBody>
          <a:bodyPr/>
          <a:lstStyle/>
          <a:p>
            <a:pPr>
              <a:defRPr/>
            </a:pPr>
            <a:fld id="{7035C069-1764-E042-9D85-D2D43818667D}" type="slidenum">
              <a:rPr lang="en-US" smtClean="0">
                <a:solidFill>
                  <a:srgbClr val="000000"/>
                </a:solidFill>
              </a:rPr>
              <a:pPr>
                <a:defRPr/>
              </a:pPr>
              <a:t>32</a:t>
            </a:fld>
            <a:endParaRPr lang="en-US">
              <a:solidFill>
                <a:srgbClr val="000000"/>
              </a:solidFill>
            </a:endParaRPr>
          </a:p>
        </p:txBody>
      </p:sp>
    </p:spTree>
    <p:extLst>
      <p:ext uri="{BB962C8B-B14F-4D97-AF65-F5344CB8AC3E}">
        <p14:creationId xmlns="" xmlns:p14="http://schemas.microsoft.com/office/powerpoint/2010/main" val="365218358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7425"/>
            <a:ext cx="8229600" cy="5257800"/>
          </a:xfrm>
        </p:spPr>
        <p:txBody>
          <a:bodyPr/>
          <a:lstStyle/>
          <a:p>
            <a:pPr marL="39688" indent="0" algn="ctr">
              <a:buNone/>
            </a:pPr>
            <a:r>
              <a:rPr lang="en-US" dirty="0" smtClean="0"/>
              <a:t> </a:t>
            </a:r>
            <a:endParaRPr lang="en-US" sz="3200" b="1" dirty="0"/>
          </a:p>
          <a:p>
            <a:pPr marL="39688" indent="0" algn="ctr">
              <a:buNone/>
            </a:pPr>
            <a:endParaRPr lang="en-US" sz="3200" b="1" dirty="0" smtClean="0"/>
          </a:p>
          <a:p>
            <a:pPr marL="39688" indent="0" algn="ctr">
              <a:buNone/>
            </a:pPr>
            <a:endParaRPr lang="en-US" sz="3200" b="1" dirty="0"/>
          </a:p>
          <a:p>
            <a:pPr marL="39688" indent="0" algn="ctr">
              <a:buNone/>
            </a:pPr>
            <a:r>
              <a:rPr lang="en-US" sz="6000" i="1" dirty="0" smtClean="0"/>
              <a:t>Questions?</a:t>
            </a:r>
          </a:p>
          <a:p>
            <a:pPr marL="39688" indent="0" algn="ctr">
              <a:buNone/>
            </a:pPr>
            <a:endParaRPr lang="en-US" sz="3200" b="1" dirty="0"/>
          </a:p>
          <a:p>
            <a:pPr marL="39688" indent="0" algn="ctr">
              <a:buNone/>
            </a:pPr>
            <a:r>
              <a:rPr lang="en-US" sz="3200" b="1" dirty="0" smtClean="0"/>
              <a:t> </a:t>
            </a:r>
            <a:endParaRPr lang="en-US" sz="3200" b="1" dirty="0"/>
          </a:p>
        </p:txBody>
      </p:sp>
      <p:sp>
        <p:nvSpPr>
          <p:cNvPr id="4" name="Slide Number Placeholder 3"/>
          <p:cNvSpPr>
            <a:spLocks noGrp="1"/>
          </p:cNvSpPr>
          <p:nvPr>
            <p:ph type="sldNum" sz="quarter" idx="10"/>
          </p:nvPr>
        </p:nvSpPr>
        <p:spPr/>
        <p:txBody>
          <a:bodyPr/>
          <a:lstStyle/>
          <a:p>
            <a:pPr>
              <a:defRPr/>
            </a:pPr>
            <a:fld id="{7035C069-1764-E042-9D85-D2D43818667D}" type="slidenum">
              <a:rPr lang="en-US" smtClean="0">
                <a:solidFill>
                  <a:srgbClr val="000000"/>
                </a:solidFill>
              </a:rPr>
              <a:pPr>
                <a:defRPr/>
              </a:pPr>
              <a:t>33</a:t>
            </a:fld>
            <a:endParaRPr lang="en-US">
              <a:solidFill>
                <a:srgbClr val="000000"/>
              </a:solidFill>
            </a:endParaRPr>
          </a:p>
        </p:txBody>
      </p:sp>
    </p:spTree>
    <p:extLst>
      <p:ext uri="{BB962C8B-B14F-4D97-AF65-F5344CB8AC3E}">
        <p14:creationId xmlns="" xmlns:p14="http://schemas.microsoft.com/office/powerpoint/2010/main" val="17232600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346841"/>
            <a:ext cx="7772400" cy="5672959"/>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70C0"/>
                </a:solidFill>
                <a:effectLst/>
                <a:uLnTx/>
                <a:uFillTx/>
                <a:latin typeface="+mj-lt"/>
                <a:ea typeface="+mj-ea"/>
                <a:cs typeface="+mj-cs"/>
              </a:rPr>
              <a:t>   </a:t>
            </a:r>
            <a:br>
              <a:rPr kumimoji="0" lang="en-US" sz="4400" b="1" i="0" u="none" strike="noStrike" kern="1200" cap="none" spc="0" normalizeH="0" baseline="0" noProof="0" dirty="0" smtClean="0">
                <a:ln>
                  <a:noFill/>
                </a:ln>
                <a:solidFill>
                  <a:srgbClr val="0070C0"/>
                </a:solidFill>
                <a:effectLst/>
                <a:uLnTx/>
                <a:uFillTx/>
                <a:latin typeface="+mj-lt"/>
                <a:ea typeface="+mj-ea"/>
                <a:cs typeface="+mj-cs"/>
              </a:rPr>
            </a:br>
            <a:endParaRPr kumimoji="0" lang="en-US" sz="4400" b="1" i="0" u="none" strike="noStrike" kern="1200" cap="none" spc="0" normalizeH="0" baseline="0" noProof="0" dirty="0" smtClean="0">
              <a:ln>
                <a:noFill/>
              </a:ln>
              <a:solidFill>
                <a:srgbClr val="0070C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0070C0"/>
                </a:solidFill>
                <a:effectLst/>
                <a:uLnTx/>
                <a:uFillTx/>
                <a:latin typeface="+mj-lt"/>
                <a:ea typeface="+mj-ea"/>
                <a:cs typeface="+mj-cs"/>
              </a:rPr>
              <a:t/>
            </a:r>
            <a:br>
              <a:rPr kumimoji="0" lang="en-US" sz="4400" b="0" i="0" u="none" strike="noStrike" kern="1200" cap="none" spc="0" normalizeH="0" baseline="0" noProof="0" dirty="0" smtClean="0">
                <a:ln>
                  <a:noFill/>
                </a:ln>
                <a:solidFill>
                  <a:srgbClr val="0070C0"/>
                </a:solidFill>
                <a:effectLst/>
                <a:uLnTx/>
                <a:uFillTx/>
                <a:latin typeface="+mj-lt"/>
                <a:ea typeface="+mj-ea"/>
                <a:cs typeface="+mj-cs"/>
              </a:rPr>
            </a:br>
            <a:endParaRPr kumimoji="0" lang="en-US" sz="4400" b="0" i="0" u="none" strike="noStrike" kern="1200" cap="none" spc="0" normalizeH="0" baseline="0" noProof="0" dirty="0" smtClean="0">
              <a:ln>
                <a:noFill/>
              </a:ln>
              <a:solidFill>
                <a:srgbClr val="0070C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400" dirty="0" smtClean="0">
              <a:solidFill>
                <a:srgbClr val="0070C0"/>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0070C0"/>
                </a:solidFill>
                <a:effectLst/>
                <a:uLnTx/>
                <a:uFillTx/>
                <a:latin typeface="+mj-lt"/>
                <a:ea typeface="+mj-ea"/>
                <a:cs typeface="+mj-cs"/>
              </a:rPr>
              <a:t>for making our nursing homes better places to live, work, and visit!</a:t>
            </a:r>
            <a:endParaRPr kumimoji="0" lang="en-US" sz="4400" b="0" i="0" u="none" strike="noStrike" kern="1200" cap="none" spc="0" normalizeH="0" baseline="0" noProof="0" dirty="0">
              <a:ln>
                <a:noFill/>
              </a:ln>
              <a:solidFill>
                <a:srgbClr val="0070C0"/>
              </a:solidFill>
              <a:effectLst/>
              <a:uLnTx/>
              <a:uFillTx/>
              <a:latin typeface="+mj-lt"/>
              <a:ea typeface="+mj-ea"/>
              <a:cs typeface="+mj-cs"/>
            </a:endParaRPr>
          </a:p>
        </p:txBody>
      </p:sp>
      <p:pic>
        <p:nvPicPr>
          <p:cNvPr id="3" name="Picture 3"/>
          <p:cNvPicPr>
            <a:picLocks noChangeAspect="1" noChangeArrowheads="1"/>
          </p:cNvPicPr>
          <p:nvPr/>
        </p:nvPicPr>
        <p:blipFill>
          <a:blip r:embed="rId3"/>
          <a:srcRect/>
          <a:stretch>
            <a:fillRect/>
          </a:stretch>
        </p:blipFill>
        <p:spPr bwMode="auto">
          <a:xfrm>
            <a:off x="2590800" y="819150"/>
            <a:ext cx="3810000" cy="2552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3"/>
          <p:cNvSpPr>
            <a:spLocks noGrp="1"/>
          </p:cNvSpPr>
          <p:nvPr>
            <p:ph type="sldNum"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algn="ctr"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algn="ctr"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algn="ctr"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algn="ctr"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DF4BAD12-FC14-244A-95B1-B60899E830B6}" type="slidenum">
              <a:rPr lang="en-US" sz="1400">
                <a:latin typeface="Arial" charset="0"/>
                <a:cs typeface="Arial" charset="0"/>
                <a:sym typeface="Arial" charset="0"/>
              </a:rPr>
              <a:pPr eaLnBrk="1" hangingPunct="1"/>
              <a:t>4</a:t>
            </a:fld>
            <a:endParaRPr lang="en-US" sz="1400">
              <a:latin typeface="Arial" charset="0"/>
              <a:cs typeface="Arial" charset="0"/>
              <a:sym typeface="Arial" charset="0"/>
            </a:endParaRPr>
          </a:p>
        </p:txBody>
      </p:sp>
      <p:graphicFrame>
        <p:nvGraphicFramePr>
          <p:cNvPr id="5" name="Diagram 4"/>
          <p:cNvGraphicFramePr/>
          <p:nvPr>
            <p:extLst>
              <p:ext uri="{D42A27DB-BD31-4B8C-83A1-F6EECF244321}">
                <p14:modId xmlns="" xmlns:p14="http://schemas.microsoft.com/office/powerpoint/2010/main" val="1280705842"/>
              </p:ext>
            </p:extLst>
          </p:nvPr>
        </p:nvGraphicFramePr>
        <p:xfrm>
          <a:off x="228600" y="1371600"/>
          <a:ext cx="8610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5779" name="TextBox 5"/>
          <p:cNvSpPr txBox="1">
            <a:spLocks noChangeArrowheads="1"/>
          </p:cNvSpPr>
          <p:nvPr/>
        </p:nvSpPr>
        <p:spPr bwMode="auto">
          <a:xfrm>
            <a:off x="990600" y="381000"/>
            <a:ext cx="75438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algn="ctr"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algn="ctr"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algn="ctr"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algn="ctr"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defTabSz="914400" eaLnBrk="1" fontAlgn="base" hangingPunct="1">
              <a:spcBef>
                <a:spcPct val="0"/>
              </a:spcBef>
              <a:spcAft>
                <a:spcPct val="0"/>
              </a:spcAft>
            </a:pPr>
            <a:r>
              <a:rPr lang="en-US" sz="4400" dirty="0">
                <a:solidFill>
                  <a:srgbClr val="0000FF"/>
                </a:solidFill>
              </a:rPr>
              <a:t>How the Campaign Works </a:t>
            </a:r>
          </a:p>
        </p:txBody>
      </p:sp>
    </p:spTree>
    <p:extLst>
      <p:ext uri="{BB962C8B-B14F-4D97-AF65-F5344CB8AC3E}">
        <p14:creationId xmlns="" xmlns:p14="http://schemas.microsoft.com/office/powerpoint/2010/main" val="375468126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oA-126 ACL PPT(sw)3.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629" y="-28527"/>
            <a:ext cx="9144000" cy="6858000"/>
          </a:xfrm>
          <a:prstGeom prst="rect">
            <a:avLst/>
          </a:prstGeom>
        </p:spPr>
      </p:pic>
      <p:sp>
        <p:nvSpPr>
          <p:cNvPr id="4" name="TextBox 3"/>
          <p:cNvSpPr txBox="1"/>
          <p:nvPr/>
        </p:nvSpPr>
        <p:spPr>
          <a:xfrm>
            <a:off x="13651" y="804041"/>
            <a:ext cx="9144000" cy="1569660"/>
          </a:xfrm>
          <a:prstGeom prst="rect">
            <a:avLst/>
          </a:prstGeom>
          <a:noFill/>
        </p:spPr>
        <p:txBody>
          <a:bodyPr wrap="square" rtlCol="0">
            <a:spAutoFit/>
          </a:bodyPr>
          <a:lstStyle/>
          <a:p>
            <a:pPr algn="ctr"/>
            <a:r>
              <a:rPr lang="en-US" sz="3200" dirty="0" smtClean="0">
                <a:solidFill>
                  <a:schemeClr val="accent1">
                    <a:lumMod val="75000"/>
                  </a:schemeClr>
                </a:solidFill>
              </a:rPr>
              <a:t>Becky A. Kurtz</a:t>
            </a:r>
          </a:p>
          <a:p>
            <a:pPr algn="ctr"/>
            <a:r>
              <a:rPr lang="en-US" sz="3200" dirty="0" smtClean="0">
                <a:solidFill>
                  <a:schemeClr val="accent1">
                    <a:lumMod val="75000"/>
                  </a:schemeClr>
                </a:solidFill>
              </a:rPr>
              <a:t>Director, Office of LTC Ombudsman </a:t>
            </a:r>
            <a:r>
              <a:rPr lang="en-US" sz="3200" dirty="0" smtClean="0">
                <a:solidFill>
                  <a:schemeClr val="accent1">
                    <a:lumMod val="75000"/>
                  </a:schemeClr>
                </a:solidFill>
              </a:rPr>
              <a:t>Programs</a:t>
            </a:r>
            <a:r>
              <a:rPr lang="en-US" sz="3200" u="sng" dirty="0" smtClean="0">
                <a:hlinkClick r:id="rId4"/>
              </a:rPr>
              <a:t> Becky.Kurtz@acl.hhs.gov</a:t>
            </a:r>
            <a:endParaRPr lang="en-US" sz="3200" dirty="0">
              <a:solidFill>
                <a:schemeClr val="accent1">
                  <a:lumMod val="75000"/>
                </a:schemeClr>
              </a:solidFill>
            </a:endParaRPr>
          </a:p>
        </p:txBody>
      </p:sp>
      <p:sp>
        <p:nvSpPr>
          <p:cNvPr id="5" name="TextBox 4"/>
          <p:cNvSpPr txBox="1"/>
          <p:nvPr/>
        </p:nvSpPr>
        <p:spPr>
          <a:xfrm>
            <a:off x="13651" y="2519265"/>
            <a:ext cx="9144000" cy="1015663"/>
          </a:xfrm>
          <a:prstGeom prst="rect">
            <a:avLst/>
          </a:prstGeom>
          <a:noFill/>
        </p:spPr>
        <p:txBody>
          <a:bodyPr wrap="square" rtlCol="0">
            <a:spAutoFit/>
          </a:bodyPr>
          <a:lstStyle/>
          <a:p>
            <a:pPr algn="ctr"/>
            <a:r>
              <a:rPr lang="en-US" sz="2000" dirty="0" smtClean="0">
                <a:solidFill>
                  <a:srgbClr val="00529B"/>
                </a:solidFill>
              </a:rPr>
              <a:t>Administration on Aging</a:t>
            </a:r>
          </a:p>
          <a:p>
            <a:pPr algn="ctr"/>
            <a:r>
              <a:rPr lang="en-US" sz="2000" dirty="0" smtClean="0">
                <a:solidFill>
                  <a:srgbClr val="00529B"/>
                </a:solidFill>
              </a:rPr>
              <a:t>Administration for Community Living</a:t>
            </a:r>
          </a:p>
          <a:p>
            <a:pPr algn="ctr"/>
            <a:r>
              <a:rPr lang="en-US" sz="2000" dirty="0" smtClean="0">
                <a:solidFill>
                  <a:srgbClr val="00529B"/>
                </a:solidFill>
              </a:rPr>
              <a:t>US Department of Health and Human Services</a:t>
            </a:r>
            <a:endParaRPr lang="en-US" sz="2000" dirty="0">
              <a:solidFill>
                <a:srgbClr val="00529B"/>
              </a:solidFill>
            </a:endParaRP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5C8D8FE0-4592-9A49-88BD-87A19177EFBA}" type="slidenum">
              <a:rPr lang="en-US" smtClean="0"/>
              <a:pPr/>
              <a:t>5</a:t>
            </a:fld>
            <a:endParaRPr lang="en-US" dirty="0"/>
          </a:p>
        </p:txBody>
      </p:sp>
    </p:spTree>
    <p:extLst>
      <p:ext uri="{BB962C8B-B14F-4D97-AF65-F5344CB8AC3E}">
        <p14:creationId xmlns:p14="http://schemas.microsoft.com/office/powerpoint/2010/main" xmlns="" val="1981244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oA-126 ACL PPT(sw)3.3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144"/>
            <a:ext cx="9144000" cy="6858000"/>
          </a:xfrm>
          <a:prstGeom prst="rect">
            <a:avLst/>
          </a:prstGeom>
        </p:spPr>
      </p:pic>
      <p:sp>
        <p:nvSpPr>
          <p:cNvPr id="6" name="TextBox 5"/>
          <p:cNvSpPr txBox="1"/>
          <p:nvPr/>
        </p:nvSpPr>
        <p:spPr>
          <a:xfrm>
            <a:off x="192025" y="1388008"/>
            <a:ext cx="8458200" cy="677108"/>
          </a:xfrm>
          <a:prstGeom prst="rect">
            <a:avLst/>
          </a:prstGeom>
          <a:noFill/>
        </p:spPr>
        <p:txBody>
          <a:bodyPr wrap="square" rtlCol="0">
            <a:spAutoFit/>
          </a:bodyPr>
          <a:lstStyle/>
          <a:p>
            <a:r>
              <a:rPr lang="en-US" sz="3800" dirty="0" smtClean="0">
                <a:solidFill>
                  <a:srgbClr val="00529B"/>
                </a:solidFill>
              </a:rPr>
              <a:t>Why </a:t>
            </a:r>
            <a:r>
              <a:rPr lang="en-US" sz="3800" dirty="0" err="1" smtClean="0">
                <a:solidFill>
                  <a:srgbClr val="00529B"/>
                </a:solidFill>
              </a:rPr>
              <a:t>AoA</a:t>
            </a:r>
            <a:r>
              <a:rPr lang="en-US" sz="3800" dirty="0" smtClean="0">
                <a:solidFill>
                  <a:srgbClr val="00529B"/>
                </a:solidFill>
              </a:rPr>
              <a:t>/ACL engaged in AE</a:t>
            </a:r>
          </a:p>
        </p:txBody>
      </p:sp>
      <p:sp>
        <p:nvSpPr>
          <p:cNvPr id="7" name="TextBox 6"/>
          <p:cNvSpPr txBox="1"/>
          <p:nvPr/>
        </p:nvSpPr>
        <p:spPr>
          <a:xfrm>
            <a:off x="374967" y="2065116"/>
            <a:ext cx="8104210" cy="4682820"/>
          </a:xfrm>
          <a:prstGeom prst="rect">
            <a:avLst/>
          </a:prstGeom>
          <a:noFill/>
        </p:spPr>
        <p:txBody>
          <a:bodyPr wrap="square" rtlCol="0">
            <a:spAutoFit/>
          </a:bodyPr>
          <a:lstStyle/>
          <a:p>
            <a:pPr>
              <a:lnSpc>
                <a:spcPct val="90000"/>
              </a:lnSpc>
            </a:pPr>
            <a:endParaRPr lang="en-US" sz="2000" dirty="0"/>
          </a:p>
          <a:p>
            <a:pPr>
              <a:lnSpc>
                <a:spcPct val="90000"/>
              </a:lnSpc>
            </a:pPr>
            <a:r>
              <a:rPr lang="en-US" sz="2000" dirty="0" smtClean="0"/>
              <a:t>AE aligns with ACL’s goals:</a:t>
            </a:r>
          </a:p>
          <a:p>
            <a:pPr>
              <a:lnSpc>
                <a:spcPct val="90000"/>
              </a:lnSpc>
            </a:pPr>
            <a:endParaRPr lang="en-US" sz="1600" dirty="0"/>
          </a:p>
          <a:p>
            <a:pPr>
              <a:lnSpc>
                <a:spcPct val="90000"/>
              </a:lnSpc>
            </a:pPr>
            <a:r>
              <a:rPr lang="en-US" sz="1600" dirty="0" smtClean="0"/>
              <a:t>ACL Strategic Goal 1</a:t>
            </a:r>
            <a:r>
              <a:rPr lang="en-US" sz="1600" dirty="0"/>
              <a:t>: Advocacy </a:t>
            </a:r>
          </a:p>
          <a:p>
            <a:r>
              <a:rPr lang="en-US" sz="1600" b="1" i="1" dirty="0" smtClean="0"/>
              <a:t>Objective: </a:t>
            </a:r>
            <a:r>
              <a:rPr lang="en-US" sz="1600" b="1" i="1" dirty="0"/>
              <a:t>Engage federal policy makers and other partners to ensure existing policies and programs optimally reflect the interests of people with disabilities, older adults and their family members. </a:t>
            </a:r>
          </a:p>
          <a:p>
            <a:pPr>
              <a:lnSpc>
                <a:spcPct val="90000"/>
              </a:lnSpc>
            </a:pPr>
            <a:endParaRPr lang="en-US" sz="1100" dirty="0" smtClean="0"/>
          </a:p>
          <a:p>
            <a:pPr>
              <a:lnSpc>
                <a:spcPct val="90000"/>
              </a:lnSpc>
            </a:pPr>
            <a:endParaRPr lang="en-US" sz="1100" dirty="0" smtClean="0"/>
          </a:p>
          <a:p>
            <a:r>
              <a:rPr lang="en-US" sz="1600" dirty="0" smtClean="0"/>
              <a:t>ACL Strategic Goal </a:t>
            </a:r>
            <a:r>
              <a:rPr lang="en-US" sz="1600" dirty="0"/>
              <a:t>4: Long-Term Services and Supports </a:t>
            </a:r>
          </a:p>
          <a:p>
            <a:r>
              <a:rPr lang="en-US" sz="1600" b="1" i="1" dirty="0" smtClean="0"/>
              <a:t>Objective: Assist </a:t>
            </a:r>
            <a:r>
              <a:rPr lang="en-US" sz="1600" b="1" i="1" dirty="0"/>
              <a:t>states to develop high quality, person-centered, and integrated systems that seamlessly address the health and long-term services and supports needs of people with disabilities and older adults. </a:t>
            </a:r>
          </a:p>
          <a:p>
            <a:pPr>
              <a:lnSpc>
                <a:spcPct val="90000"/>
              </a:lnSpc>
            </a:pPr>
            <a:endParaRPr lang="en-US" sz="1100" dirty="0"/>
          </a:p>
          <a:p>
            <a:pPr>
              <a:lnSpc>
                <a:spcPct val="90000"/>
              </a:lnSpc>
            </a:pPr>
            <a:r>
              <a:rPr lang="en-US" sz="1100" dirty="0" smtClean="0">
                <a:hlinkClick r:id="rId3"/>
              </a:rPr>
              <a:t>http://www.acl.gov/About_ACL/StrategicPlan/docs/ACL_Strategic_Plan.pdf</a:t>
            </a:r>
            <a:r>
              <a:rPr lang="en-US" sz="1100" dirty="0" smtClean="0"/>
              <a:t> </a:t>
            </a:r>
          </a:p>
          <a:p>
            <a:pPr>
              <a:lnSpc>
                <a:spcPct val="90000"/>
              </a:lnSpc>
            </a:pPr>
            <a:endParaRPr lang="en-US" sz="1100" dirty="0" smtClean="0"/>
          </a:p>
          <a:p>
            <a:pPr>
              <a:lnSpc>
                <a:spcPct val="90000"/>
              </a:lnSpc>
            </a:pPr>
            <a:endParaRPr lang="en-US" sz="2000" dirty="0"/>
          </a:p>
          <a:p>
            <a:pPr>
              <a:lnSpc>
                <a:spcPct val="90000"/>
              </a:lnSpc>
            </a:pPr>
            <a:endParaRPr lang="en-US" sz="2000" dirty="0" smtClean="0"/>
          </a:p>
          <a:p>
            <a:pPr>
              <a:lnSpc>
                <a:spcPct val="90000"/>
              </a:lnSpc>
              <a:buFont typeface="Arial" pitchFamily="34" charset="0"/>
              <a:buChar char="•"/>
            </a:pPr>
            <a:endParaRPr lang="en-US" sz="2000" dirty="0" smtClean="0"/>
          </a:p>
          <a:p>
            <a:pPr>
              <a:lnSpc>
                <a:spcPct val="90000"/>
              </a:lnSpc>
            </a:pPr>
            <a:endParaRPr lang="en-US" sz="2000" dirty="0" smtClean="0"/>
          </a:p>
        </p:txBody>
      </p:sp>
      <p:sp>
        <p:nvSpPr>
          <p:cNvPr id="8" name="Slide Number Placeholder 7"/>
          <p:cNvSpPr>
            <a:spLocks noGrp="1"/>
          </p:cNvSpPr>
          <p:nvPr>
            <p:ph type="sldNum" sz="quarter" idx="4294967295"/>
          </p:nvPr>
        </p:nvSpPr>
        <p:spPr>
          <a:xfrm>
            <a:off x="6553200" y="6356350"/>
            <a:ext cx="2133600" cy="365125"/>
          </a:xfrm>
          <a:prstGeom prst="rect">
            <a:avLst/>
          </a:prstGeom>
        </p:spPr>
        <p:txBody>
          <a:bodyPr/>
          <a:lstStyle/>
          <a:p>
            <a:fld id="{5C8D8FE0-4592-9A49-88BD-87A19177EFBA}" type="slidenum">
              <a:rPr lang="en-US" smtClean="0"/>
              <a:pPr/>
              <a:t>6</a:t>
            </a:fld>
            <a:endParaRPr lang="en-US" dirty="0"/>
          </a:p>
        </p:txBody>
      </p:sp>
    </p:spTree>
    <p:extLst>
      <p:ext uri="{BB962C8B-B14F-4D97-AF65-F5344CB8AC3E}">
        <p14:creationId xmlns:p14="http://schemas.microsoft.com/office/powerpoint/2010/main" xmlns="" val="2952923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oA-126 ACL PPT(sw)3.3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144"/>
            <a:ext cx="9144000" cy="6858000"/>
          </a:xfrm>
          <a:prstGeom prst="rect">
            <a:avLst/>
          </a:prstGeom>
        </p:spPr>
      </p:pic>
      <p:sp>
        <p:nvSpPr>
          <p:cNvPr id="6" name="TextBox 5"/>
          <p:cNvSpPr txBox="1"/>
          <p:nvPr/>
        </p:nvSpPr>
        <p:spPr>
          <a:xfrm>
            <a:off x="192025" y="1388008"/>
            <a:ext cx="8458200" cy="677108"/>
          </a:xfrm>
          <a:prstGeom prst="rect">
            <a:avLst/>
          </a:prstGeom>
          <a:noFill/>
        </p:spPr>
        <p:txBody>
          <a:bodyPr wrap="square" rtlCol="0">
            <a:spAutoFit/>
          </a:bodyPr>
          <a:lstStyle/>
          <a:p>
            <a:r>
              <a:rPr lang="en-US" sz="3800" dirty="0" smtClean="0">
                <a:solidFill>
                  <a:srgbClr val="00529B"/>
                </a:solidFill>
              </a:rPr>
              <a:t>Why </a:t>
            </a:r>
            <a:r>
              <a:rPr lang="en-US" sz="3800" dirty="0" err="1" smtClean="0">
                <a:solidFill>
                  <a:srgbClr val="00529B"/>
                </a:solidFill>
              </a:rPr>
              <a:t>AoA</a:t>
            </a:r>
            <a:r>
              <a:rPr lang="en-US" sz="3800" dirty="0" smtClean="0">
                <a:solidFill>
                  <a:srgbClr val="00529B"/>
                </a:solidFill>
              </a:rPr>
              <a:t>/ACL engaged in AE</a:t>
            </a:r>
          </a:p>
        </p:txBody>
      </p:sp>
      <p:sp>
        <p:nvSpPr>
          <p:cNvPr id="7" name="TextBox 6"/>
          <p:cNvSpPr txBox="1"/>
          <p:nvPr/>
        </p:nvSpPr>
        <p:spPr>
          <a:xfrm>
            <a:off x="374967" y="2065116"/>
            <a:ext cx="8104210" cy="2613023"/>
          </a:xfrm>
          <a:prstGeom prst="rect">
            <a:avLst/>
          </a:prstGeom>
          <a:noFill/>
        </p:spPr>
        <p:txBody>
          <a:bodyPr wrap="square" rtlCol="0">
            <a:spAutoFit/>
          </a:bodyPr>
          <a:lstStyle/>
          <a:p>
            <a:pPr>
              <a:lnSpc>
                <a:spcPct val="90000"/>
              </a:lnSpc>
            </a:pPr>
            <a:endParaRPr lang="en-US" sz="2000" dirty="0" smtClean="0"/>
          </a:p>
          <a:p>
            <a:pPr>
              <a:lnSpc>
                <a:spcPct val="90000"/>
              </a:lnSpc>
            </a:pPr>
            <a:r>
              <a:rPr lang="en-US" sz="2000" dirty="0" smtClean="0"/>
              <a:t>AE aligns with the duties of our Office:</a:t>
            </a:r>
          </a:p>
          <a:p>
            <a:pPr>
              <a:lnSpc>
                <a:spcPct val="90000"/>
              </a:lnSpc>
            </a:pPr>
            <a:endParaRPr lang="en-US" sz="2000" dirty="0" smtClean="0"/>
          </a:p>
          <a:p>
            <a:pPr>
              <a:lnSpc>
                <a:spcPct val="90000"/>
              </a:lnSpc>
            </a:pPr>
            <a:r>
              <a:rPr lang="en-US" sz="1600" dirty="0" smtClean="0"/>
              <a:t>Director of the Office of LTC Ombudsman Programs is to:</a:t>
            </a:r>
          </a:p>
          <a:p>
            <a:pPr>
              <a:lnSpc>
                <a:spcPct val="90000"/>
              </a:lnSpc>
            </a:pPr>
            <a:endParaRPr lang="en-US" sz="1600" dirty="0" smtClean="0"/>
          </a:p>
          <a:p>
            <a:pPr lvl="1">
              <a:lnSpc>
                <a:spcPct val="90000"/>
              </a:lnSpc>
              <a:buFont typeface="Arial" pitchFamily="34" charset="0"/>
              <a:buChar char="•"/>
            </a:pPr>
            <a:r>
              <a:rPr lang="en-US" sz="1600" dirty="0" smtClean="0"/>
              <a:t> </a:t>
            </a:r>
            <a:r>
              <a:rPr lang="en-US" sz="1600" b="1" i="1" dirty="0" smtClean="0"/>
              <a:t>be “a visible and effective advocate on behalf of older individuals who reside in long-term care facilities . . . regarding all Federal policies affecting such individuals.” </a:t>
            </a:r>
            <a:r>
              <a:rPr lang="en-US" sz="1100" b="1" i="1" dirty="0" smtClean="0"/>
              <a:t>Ol</a:t>
            </a:r>
            <a:r>
              <a:rPr lang="en-US" sz="1100" dirty="0" smtClean="0"/>
              <a:t>der Americans Act Section 201(d)(3)(A)</a:t>
            </a:r>
          </a:p>
          <a:p>
            <a:pPr lvl="1">
              <a:lnSpc>
                <a:spcPct val="90000"/>
              </a:lnSpc>
              <a:buFont typeface="Arial" pitchFamily="34" charset="0"/>
              <a:buChar char="•"/>
            </a:pPr>
            <a:endParaRPr lang="en-US" sz="1100" dirty="0" smtClean="0"/>
          </a:p>
          <a:p>
            <a:pPr lvl="1">
              <a:lnSpc>
                <a:spcPct val="90000"/>
              </a:lnSpc>
              <a:buFont typeface="Arial" pitchFamily="34" charset="0"/>
              <a:buChar char="•"/>
            </a:pPr>
            <a:r>
              <a:rPr lang="en-US" sz="2000" dirty="0" smtClean="0"/>
              <a:t>  </a:t>
            </a:r>
            <a:r>
              <a:rPr lang="en-US" sz="1600" b="1" i="1" dirty="0" smtClean="0"/>
              <a:t>“advocate, monitor, and coordinate Federal and State activities of Long-Term Care Ombudsmen” </a:t>
            </a:r>
            <a:r>
              <a:rPr lang="en-US" sz="1100" dirty="0" smtClean="0"/>
              <a:t>Older Americans Act Section 201(d)(3)(I)</a:t>
            </a:r>
          </a:p>
        </p:txBody>
      </p:sp>
      <p:sp>
        <p:nvSpPr>
          <p:cNvPr id="8" name="Slide Number Placeholder 7"/>
          <p:cNvSpPr>
            <a:spLocks noGrp="1"/>
          </p:cNvSpPr>
          <p:nvPr>
            <p:ph type="sldNum" sz="quarter" idx="4294967295"/>
          </p:nvPr>
        </p:nvSpPr>
        <p:spPr>
          <a:xfrm>
            <a:off x="6553200" y="6356350"/>
            <a:ext cx="2133600" cy="365125"/>
          </a:xfrm>
          <a:prstGeom prst="rect">
            <a:avLst/>
          </a:prstGeom>
        </p:spPr>
        <p:txBody>
          <a:bodyPr/>
          <a:lstStyle/>
          <a:p>
            <a:fld id="{5C8D8FE0-4592-9A49-88BD-87A19177EFBA}" type="slidenum">
              <a:rPr lang="en-US" smtClean="0"/>
              <a:pPr/>
              <a:t>7</a:t>
            </a:fld>
            <a:endParaRPr lang="en-US" dirty="0"/>
          </a:p>
        </p:txBody>
      </p:sp>
      <p:pic>
        <p:nvPicPr>
          <p:cNvPr id="9" name="Picture 5" descr="103033"/>
          <p:cNvPicPr>
            <a:picLocks noChangeAspect="1" noChangeArrowheads="1"/>
          </p:cNvPicPr>
          <p:nvPr/>
        </p:nvPicPr>
        <p:blipFill>
          <a:blip r:embed="rId3"/>
          <a:srcRect/>
          <a:stretch>
            <a:fillRect/>
          </a:stretch>
        </p:blipFill>
        <p:spPr>
          <a:xfrm>
            <a:off x="6629400" y="4495800"/>
            <a:ext cx="1883622" cy="1905000"/>
          </a:xfrm>
          <a:prstGeom prst="rect">
            <a:avLst/>
          </a:prstGeom>
          <a:noFill/>
        </p:spPr>
      </p:pic>
    </p:spTree>
    <p:extLst>
      <p:ext uri="{BB962C8B-B14F-4D97-AF65-F5344CB8AC3E}">
        <p14:creationId xmlns:p14="http://schemas.microsoft.com/office/powerpoint/2010/main" xmlns="" val="2053565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oA-126 ACL PPT(sw)3.3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144"/>
            <a:ext cx="9144000" cy="6858000"/>
          </a:xfrm>
          <a:prstGeom prst="rect">
            <a:avLst/>
          </a:prstGeom>
        </p:spPr>
      </p:pic>
      <p:sp>
        <p:nvSpPr>
          <p:cNvPr id="6" name="TextBox 5"/>
          <p:cNvSpPr txBox="1"/>
          <p:nvPr/>
        </p:nvSpPr>
        <p:spPr>
          <a:xfrm>
            <a:off x="192025" y="1388008"/>
            <a:ext cx="8458200" cy="677108"/>
          </a:xfrm>
          <a:prstGeom prst="rect">
            <a:avLst/>
          </a:prstGeom>
          <a:noFill/>
        </p:spPr>
        <p:txBody>
          <a:bodyPr wrap="square" rtlCol="0">
            <a:spAutoFit/>
          </a:bodyPr>
          <a:lstStyle/>
          <a:p>
            <a:r>
              <a:rPr lang="en-US" sz="3800" dirty="0" smtClean="0">
                <a:solidFill>
                  <a:srgbClr val="00529B"/>
                </a:solidFill>
              </a:rPr>
              <a:t>Encourage State and local engagement</a:t>
            </a:r>
          </a:p>
        </p:txBody>
      </p:sp>
      <p:sp>
        <p:nvSpPr>
          <p:cNvPr id="7" name="TextBox 6"/>
          <p:cNvSpPr txBox="1"/>
          <p:nvPr/>
        </p:nvSpPr>
        <p:spPr>
          <a:xfrm>
            <a:off x="210498" y="2803780"/>
            <a:ext cx="5238226" cy="2862322"/>
          </a:xfrm>
          <a:prstGeom prst="rect">
            <a:avLst/>
          </a:prstGeom>
          <a:noFill/>
        </p:spPr>
        <p:txBody>
          <a:bodyPr wrap="square" rtlCol="0">
            <a:spAutoFit/>
          </a:bodyPr>
          <a:lstStyle/>
          <a:p>
            <a:pPr>
              <a:lnSpc>
                <a:spcPct val="90000"/>
              </a:lnSpc>
            </a:pPr>
            <a:r>
              <a:rPr lang="en-US" sz="2000" dirty="0" err="1" smtClean="0"/>
              <a:t>AoA</a:t>
            </a:r>
            <a:r>
              <a:rPr lang="en-US" sz="2000" dirty="0" smtClean="0"/>
              <a:t>/ACL  encourages States’ LTC Ombudsman Programs – at State and local/regional levels -- to be engaged in LANEs and other AE work to:</a:t>
            </a:r>
          </a:p>
          <a:p>
            <a:pPr>
              <a:lnSpc>
                <a:spcPct val="90000"/>
              </a:lnSpc>
            </a:pPr>
            <a:endParaRPr lang="en-US" sz="2000" dirty="0" smtClean="0"/>
          </a:p>
          <a:p>
            <a:pPr marL="342900" indent="-342900">
              <a:lnSpc>
                <a:spcPct val="90000"/>
              </a:lnSpc>
              <a:buFont typeface="Arial" panose="020B0604020202020204" pitchFamily="34" charset="0"/>
              <a:buChar char="•"/>
            </a:pPr>
            <a:r>
              <a:rPr lang="en-US" sz="2000" dirty="0" smtClean="0"/>
              <a:t> promote quality improvement and person-centered practices in nursing homes across the country;</a:t>
            </a:r>
          </a:p>
          <a:p>
            <a:pPr>
              <a:lnSpc>
                <a:spcPct val="90000"/>
              </a:lnSpc>
            </a:pPr>
            <a:endParaRPr lang="en-US" sz="2000" dirty="0" smtClean="0"/>
          </a:p>
          <a:p>
            <a:pPr marL="342900" indent="-342900">
              <a:lnSpc>
                <a:spcPct val="90000"/>
              </a:lnSpc>
              <a:buFont typeface="Arial" panose="020B0604020202020204" pitchFamily="34" charset="0"/>
              <a:buChar char="•"/>
            </a:pPr>
            <a:r>
              <a:rPr lang="en-US" sz="2000" dirty="0"/>
              <a:t>d</a:t>
            </a:r>
            <a:r>
              <a:rPr lang="en-US" sz="2000" dirty="0" smtClean="0"/>
              <a:t>evelop strategic partnerships to support the interests of nursing home residents.</a:t>
            </a:r>
          </a:p>
        </p:txBody>
      </p:sp>
      <p:sp>
        <p:nvSpPr>
          <p:cNvPr id="8" name="Slide Number Placeholder 7"/>
          <p:cNvSpPr>
            <a:spLocks noGrp="1"/>
          </p:cNvSpPr>
          <p:nvPr>
            <p:ph type="sldNum" sz="quarter" idx="4294967295"/>
          </p:nvPr>
        </p:nvSpPr>
        <p:spPr>
          <a:xfrm>
            <a:off x="6553200" y="6356350"/>
            <a:ext cx="2133600" cy="365125"/>
          </a:xfrm>
          <a:prstGeom prst="rect">
            <a:avLst/>
          </a:prstGeom>
        </p:spPr>
        <p:txBody>
          <a:bodyPr/>
          <a:lstStyle/>
          <a:p>
            <a:fld id="{5C8D8FE0-4592-9A49-88BD-87A19177EFBA}" type="slidenum">
              <a:rPr lang="en-US" smtClean="0"/>
              <a:pPr/>
              <a:t>8</a:t>
            </a:fld>
            <a:endParaRPr lang="en-US" dirty="0"/>
          </a:p>
        </p:txBody>
      </p:sp>
      <p:pic>
        <p:nvPicPr>
          <p:cNvPr id="10" name="Picture 4" descr="Fotosearch_scp_253956_1356r"/>
          <p:cNvPicPr>
            <a:picLocks noChangeAspect="1" noChangeArrowheads="1"/>
          </p:cNvPicPr>
          <p:nvPr/>
        </p:nvPicPr>
        <p:blipFill>
          <a:blip r:embed="rId3"/>
          <a:srcRect/>
          <a:stretch>
            <a:fillRect/>
          </a:stretch>
        </p:blipFill>
        <p:spPr bwMode="auto">
          <a:xfrm>
            <a:off x="5613193" y="2743200"/>
            <a:ext cx="3016250" cy="3376612"/>
          </a:xfrm>
          <a:prstGeom prst="rect">
            <a:avLst/>
          </a:prstGeom>
          <a:noFill/>
          <a:ln w="9525">
            <a:noFill/>
            <a:miter lim="800000"/>
            <a:headEnd/>
            <a:tailEnd/>
          </a:ln>
        </p:spPr>
      </p:pic>
    </p:spTree>
    <p:extLst>
      <p:ext uri="{BB962C8B-B14F-4D97-AF65-F5344CB8AC3E}">
        <p14:creationId xmlns:p14="http://schemas.microsoft.com/office/powerpoint/2010/main" xmlns="" val="3408498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3400" y="5818188"/>
            <a:ext cx="1752600" cy="78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2" name="Rectangle 2"/>
          <p:cNvSpPr>
            <a:spLocks/>
          </p:cNvSpPr>
          <p:nvPr/>
        </p:nvSpPr>
        <p:spPr bwMode="auto">
          <a:xfrm>
            <a:off x="2438400" y="6096000"/>
            <a:ext cx="3165475"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defTabSz="914400" fontAlgn="base">
              <a:spcBef>
                <a:spcPct val="0"/>
              </a:spcBef>
              <a:spcAft>
                <a:spcPct val="0"/>
              </a:spcAft>
            </a:pPr>
            <a:r>
              <a:rPr lang="en-US" sz="2000" dirty="0">
                <a:solidFill>
                  <a:srgbClr val="003399"/>
                </a:solidFill>
                <a:latin typeface="Times New Roman Bold Italic" charset="0"/>
                <a:ea typeface="ヒラギノ角ゴ ProN W3" charset="0"/>
                <a:cs typeface="Times New Roman Bold Italic" charset="0"/>
                <a:sym typeface="Times New Roman Bold Italic" charset="0"/>
              </a:rPr>
              <a:t>www.nhqualitycampaign.org</a:t>
            </a:r>
          </a:p>
        </p:txBody>
      </p:sp>
      <p:sp>
        <p:nvSpPr>
          <p:cNvPr id="56323" name="Rectangle 3"/>
          <p:cNvSpPr>
            <a:spLocks noGrp="1" noChangeArrowheads="1"/>
          </p:cNvSpPr>
          <p:nvPr>
            <p:ph type="title"/>
          </p:nvPr>
        </p:nvSpPr>
        <p:spPr>
          <a:xfrm>
            <a:off x="0" y="0"/>
            <a:ext cx="9144000" cy="1295400"/>
          </a:xfrm>
          <a:solidFill>
            <a:srgbClr val="0000FF"/>
          </a:solidFill>
        </p:spPr>
        <p:txBody>
          <a:bodyPr rIns="132080"/>
          <a:lstStyle/>
          <a:p>
            <a:pPr indent="0" algn="ctr" eaLnBrk="1" hangingPunct="1"/>
            <a:r>
              <a:rPr lang="en-US" sz="4000" dirty="0" smtClean="0">
                <a:solidFill>
                  <a:srgbClr val="E8F9EC"/>
                </a:solidFill>
              </a:rPr>
              <a:t> Lori Smetanka, JD</a:t>
            </a:r>
            <a:endParaRPr lang="en-US" sz="4000" dirty="0">
              <a:solidFill>
                <a:srgbClr val="E8F9EC"/>
              </a:solidFill>
              <a:latin typeface="Arial Bold" charset="0"/>
              <a:ea typeface="ヒラギノ角ゴ ProN W6" charset="0"/>
              <a:cs typeface="ヒラギノ角ゴ ProN W6" charset="0"/>
            </a:endParaRPr>
          </a:p>
        </p:txBody>
      </p:sp>
      <p:sp>
        <p:nvSpPr>
          <p:cNvPr id="56324" name="Rectangle 4"/>
          <p:cNvSpPr>
            <a:spLocks noGrp="1" noChangeArrowheads="1"/>
          </p:cNvSpPr>
          <p:nvPr>
            <p:ph type="body" idx="1"/>
          </p:nvPr>
        </p:nvSpPr>
        <p:spPr>
          <a:xfrm>
            <a:off x="344214" y="1749972"/>
            <a:ext cx="8472890" cy="4068216"/>
          </a:xfrm>
          <a:solidFill>
            <a:srgbClr val="FFFFFF"/>
          </a:solidFill>
        </p:spPr>
        <p:txBody>
          <a:bodyPr rIns="132080"/>
          <a:lstStyle/>
          <a:p>
            <a:pPr eaLnBrk="1" hangingPunct="1">
              <a:spcBef>
                <a:spcPts val="600"/>
              </a:spcBef>
              <a:spcAft>
                <a:spcPts val="600"/>
              </a:spcAft>
              <a:buClr>
                <a:srgbClr val="003399"/>
              </a:buClr>
              <a:buNone/>
            </a:pPr>
            <a:r>
              <a:rPr lang="en-US" sz="3000" dirty="0" smtClean="0"/>
              <a:t>Interim Executive Director, The Consumer </a:t>
            </a:r>
            <a:r>
              <a:rPr lang="en-US" sz="3000" dirty="0" smtClean="0"/>
              <a:t>Voice</a:t>
            </a:r>
            <a:endParaRPr lang="en-US" sz="3200" dirty="0" smtClean="0"/>
          </a:p>
          <a:p>
            <a:pPr eaLnBrk="1" hangingPunct="1">
              <a:spcBef>
                <a:spcPts val="600"/>
              </a:spcBef>
              <a:spcAft>
                <a:spcPts val="600"/>
              </a:spcAft>
              <a:buClr>
                <a:srgbClr val="003399"/>
              </a:buClr>
              <a:buNone/>
            </a:pPr>
            <a:r>
              <a:rPr lang="en-US" sz="3000" dirty="0" smtClean="0"/>
              <a:t>Director</a:t>
            </a:r>
            <a:r>
              <a:rPr lang="en-US" sz="3000" dirty="0" smtClean="0"/>
              <a:t>, National LTC Ombudsman Resource </a:t>
            </a:r>
            <a:r>
              <a:rPr lang="en-US" sz="3000" dirty="0" smtClean="0"/>
              <a:t>Center</a:t>
            </a:r>
          </a:p>
          <a:p>
            <a:pPr algn="ctr" eaLnBrk="1" hangingPunct="1">
              <a:spcBef>
                <a:spcPts val="600"/>
              </a:spcBef>
              <a:spcAft>
                <a:spcPts val="600"/>
              </a:spcAft>
              <a:buClr>
                <a:srgbClr val="003399"/>
              </a:buClr>
              <a:buNone/>
            </a:pPr>
            <a:r>
              <a:rPr lang="en-US" dirty="0" smtClean="0"/>
              <a:t>1001 Connecticut Avenue, NW </a:t>
            </a:r>
            <a:r>
              <a:rPr lang="en-US" dirty="0" smtClean="0"/>
              <a:t>,Suite </a:t>
            </a:r>
            <a:r>
              <a:rPr lang="en-US" dirty="0" smtClean="0"/>
              <a:t>425 </a:t>
            </a:r>
          </a:p>
          <a:p>
            <a:pPr algn="ctr" eaLnBrk="1" hangingPunct="1">
              <a:spcBef>
                <a:spcPts val="600"/>
              </a:spcBef>
              <a:spcAft>
                <a:spcPts val="600"/>
              </a:spcAft>
              <a:buClr>
                <a:srgbClr val="003399"/>
              </a:buClr>
              <a:buNone/>
            </a:pPr>
            <a:r>
              <a:rPr lang="en-US" dirty="0" smtClean="0"/>
              <a:t>Washington</a:t>
            </a:r>
            <a:r>
              <a:rPr lang="en-US" dirty="0" smtClean="0"/>
              <a:t>, DC 20036 </a:t>
            </a:r>
            <a:endParaRPr lang="en-US" dirty="0" smtClean="0"/>
          </a:p>
          <a:p>
            <a:pPr algn="ctr" eaLnBrk="1" hangingPunct="1">
              <a:spcBef>
                <a:spcPts val="600"/>
              </a:spcBef>
              <a:spcAft>
                <a:spcPts val="600"/>
              </a:spcAft>
              <a:buClr>
                <a:srgbClr val="003399"/>
              </a:buClr>
              <a:buNone/>
            </a:pPr>
            <a:r>
              <a:rPr lang="en-US" dirty="0" smtClean="0"/>
              <a:t>202-332-2275</a:t>
            </a:r>
            <a:r>
              <a:rPr lang="en-US" dirty="0" smtClean="0"/>
              <a:t>, ext. </a:t>
            </a:r>
            <a:r>
              <a:rPr lang="en-US" dirty="0" smtClean="0"/>
              <a:t>206</a:t>
            </a:r>
            <a:r>
              <a:rPr lang="en-US" sz="3200" dirty="0" smtClean="0"/>
              <a:t/>
            </a:r>
            <a:br>
              <a:rPr lang="en-US" sz="3200" dirty="0" smtClean="0"/>
            </a:br>
            <a:r>
              <a:rPr lang="en-US" sz="3200" dirty="0" smtClean="0"/>
              <a:t/>
            </a:r>
            <a:br>
              <a:rPr lang="en-US" sz="3200" dirty="0" smtClean="0"/>
            </a:br>
            <a:r>
              <a:rPr lang="en-US" sz="3200" u="sng" dirty="0" smtClean="0">
                <a:hlinkClick r:id="rId4"/>
              </a:rPr>
              <a:t>lsmetanka@theconsumervoice.org</a:t>
            </a:r>
            <a:endParaRPr lang="en-US" sz="3200" b="1" i="1" dirty="0">
              <a:latin typeface="Arial" charset="0"/>
              <a:ea typeface="ヒラギノ角ゴ ProN W3" charset="0"/>
              <a:cs typeface="ヒラギノ角ゴ ProN W3" charset="0"/>
            </a:endParaRPr>
          </a:p>
        </p:txBody>
      </p:sp>
    </p:spTree>
    <p:extLst>
      <p:ext uri="{BB962C8B-B14F-4D97-AF65-F5344CB8AC3E}">
        <p14:creationId xmlns="" xmlns:p14="http://schemas.microsoft.com/office/powerpoint/2010/main" val="174676416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AE_Teleconference">
  <a:themeElements>
    <a:clrScheme name="">
      <a:dk1>
        <a:srgbClr val="000000"/>
      </a:dk1>
      <a:lt1>
        <a:srgbClr val="F6EEB6"/>
      </a:lt1>
      <a:dk2>
        <a:srgbClr val="000000"/>
      </a:dk2>
      <a:lt2>
        <a:srgbClr val="808080"/>
      </a:lt2>
      <a:accent1>
        <a:srgbClr val="00CC99"/>
      </a:accent1>
      <a:accent2>
        <a:srgbClr val="333399"/>
      </a:accent2>
      <a:accent3>
        <a:srgbClr val="FAF5D7"/>
      </a:accent3>
      <a:accent4>
        <a:srgbClr val="000000"/>
      </a:accent4>
      <a:accent5>
        <a:srgbClr val="AAE2CA"/>
      </a:accent5>
      <a:accent6>
        <a:srgbClr val="2D2D8A"/>
      </a:accent6>
      <a:hlink>
        <a:srgbClr val="009999"/>
      </a:hlink>
      <a:folHlink>
        <a:srgbClr val="99CC00"/>
      </a:folHlink>
    </a:clrScheme>
    <a:fontScheme name="AE_Teleconference">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AE_Teleconfer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E_Teleconference">
  <a:themeElements>
    <a:clrScheme name="">
      <a:dk1>
        <a:srgbClr val="000000"/>
      </a:dk1>
      <a:lt1>
        <a:srgbClr val="F6EEB6"/>
      </a:lt1>
      <a:dk2>
        <a:srgbClr val="000000"/>
      </a:dk2>
      <a:lt2>
        <a:srgbClr val="808080"/>
      </a:lt2>
      <a:accent1>
        <a:srgbClr val="00CC99"/>
      </a:accent1>
      <a:accent2>
        <a:srgbClr val="333399"/>
      </a:accent2>
      <a:accent3>
        <a:srgbClr val="FAF5D7"/>
      </a:accent3>
      <a:accent4>
        <a:srgbClr val="000000"/>
      </a:accent4>
      <a:accent5>
        <a:srgbClr val="AAE2CA"/>
      </a:accent5>
      <a:accent6>
        <a:srgbClr val="2D2D8A"/>
      </a:accent6>
      <a:hlink>
        <a:srgbClr val="009999"/>
      </a:hlink>
      <a:folHlink>
        <a:srgbClr val="99CC00"/>
      </a:folHlink>
    </a:clrScheme>
    <a:fontScheme name="AE_Teleconference">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AE_Teleconfer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AE_Teleconference">
  <a:themeElements>
    <a:clrScheme name="">
      <a:dk1>
        <a:srgbClr val="000000"/>
      </a:dk1>
      <a:lt1>
        <a:srgbClr val="F6EEB6"/>
      </a:lt1>
      <a:dk2>
        <a:srgbClr val="000000"/>
      </a:dk2>
      <a:lt2>
        <a:srgbClr val="808080"/>
      </a:lt2>
      <a:accent1>
        <a:srgbClr val="00CC99"/>
      </a:accent1>
      <a:accent2>
        <a:srgbClr val="333399"/>
      </a:accent2>
      <a:accent3>
        <a:srgbClr val="FAF5D7"/>
      </a:accent3>
      <a:accent4>
        <a:srgbClr val="000000"/>
      </a:accent4>
      <a:accent5>
        <a:srgbClr val="AAE2CA"/>
      </a:accent5>
      <a:accent6>
        <a:srgbClr val="2D2D8A"/>
      </a:accent6>
      <a:hlink>
        <a:srgbClr val="009999"/>
      </a:hlink>
      <a:folHlink>
        <a:srgbClr val="99CC00"/>
      </a:folHlink>
    </a:clrScheme>
    <a:fontScheme name="AE_Teleconference">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AE_Teleconfer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AE_Teleconference">
  <a:themeElements>
    <a:clrScheme name="">
      <a:dk1>
        <a:srgbClr val="000000"/>
      </a:dk1>
      <a:lt1>
        <a:srgbClr val="F6EEB6"/>
      </a:lt1>
      <a:dk2>
        <a:srgbClr val="000000"/>
      </a:dk2>
      <a:lt2>
        <a:srgbClr val="808080"/>
      </a:lt2>
      <a:accent1>
        <a:srgbClr val="00CC99"/>
      </a:accent1>
      <a:accent2>
        <a:srgbClr val="333399"/>
      </a:accent2>
      <a:accent3>
        <a:srgbClr val="FAF5D7"/>
      </a:accent3>
      <a:accent4>
        <a:srgbClr val="000000"/>
      </a:accent4>
      <a:accent5>
        <a:srgbClr val="AAE2CA"/>
      </a:accent5>
      <a:accent6>
        <a:srgbClr val="2D2D8A"/>
      </a:accent6>
      <a:hlink>
        <a:srgbClr val="009999"/>
      </a:hlink>
      <a:folHlink>
        <a:srgbClr val="99CC00"/>
      </a:folHlink>
    </a:clrScheme>
    <a:fontScheme name="AE_Teleconference">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AE_Teleconfer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AE_Teleconference">
  <a:themeElements>
    <a:clrScheme name="">
      <a:dk1>
        <a:srgbClr val="000000"/>
      </a:dk1>
      <a:lt1>
        <a:srgbClr val="F6EEB6"/>
      </a:lt1>
      <a:dk2>
        <a:srgbClr val="000000"/>
      </a:dk2>
      <a:lt2>
        <a:srgbClr val="808080"/>
      </a:lt2>
      <a:accent1>
        <a:srgbClr val="00CC99"/>
      </a:accent1>
      <a:accent2>
        <a:srgbClr val="333399"/>
      </a:accent2>
      <a:accent3>
        <a:srgbClr val="FAF5D7"/>
      </a:accent3>
      <a:accent4>
        <a:srgbClr val="000000"/>
      </a:accent4>
      <a:accent5>
        <a:srgbClr val="AAE2CA"/>
      </a:accent5>
      <a:accent6>
        <a:srgbClr val="2D2D8A"/>
      </a:accent6>
      <a:hlink>
        <a:srgbClr val="009999"/>
      </a:hlink>
      <a:folHlink>
        <a:srgbClr val="99CC00"/>
      </a:folHlink>
    </a:clrScheme>
    <a:fontScheme name="AE_Teleconference">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AE_Teleconfer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TotalTime>
  <Words>1504</Words>
  <Application>Microsoft Office PowerPoint</Application>
  <PresentationFormat>On-screen Show (4:3)</PresentationFormat>
  <Paragraphs>284</Paragraphs>
  <Slides>34</Slides>
  <Notes>18</Notes>
  <HiddenSlides>0</HiddenSlides>
  <MMClips>0</MMClips>
  <ScaleCrop>false</ScaleCrop>
  <HeadingPairs>
    <vt:vector size="4" baseType="variant">
      <vt:variant>
        <vt:lpstr>Theme</vt:lpstr>
      </vt:variant>
      <vt:variant>
        <vt:i4>5</vt:i4>
      </vt:variant>
      <vt:variant>
        <vt:lpstr>Slide Titles</vt:lpstr>
      </vt:variant>
      <vt:variant>
        <vt:i4>34</vt:i4>
      </vt:variant>
    </vt:vector>
  </HeadingPairs>
  <TitlesOfParts>
    <vt:vector size="39" baseType="lpstr">
      <vt:lpstr>AE_Teleconference</vt:lpstr>
      <vt:lpstr>2_AE_Teleconference</vt:lpstr>
      <vt:lpstr>3_AE_Teleconference</vt:lpstr>
      <vt:lpstr>6_AE_Teleconference</vt:lpstr>
      <vt:lpstr>7_AE_Teleconference</vt:lpstr>
      <vt:lpstr>Slide 1</vt:lpstr>
      <vt:lpstr>Beverley L. Laubert</vt:lpstr>
      <vt:lpstr>Campaign Overview</vt:lpstr>
      <vt:lpstr>Slide 4</vt:lpstr>
      <vt:lpstr>Slide 5</vt:lpstr>
      <vt:lpstr>Slide 6</vt:lpstr>
      <vt:lpstr>Slide 7</vt:lpstr>
      <vt:lpstr>Slide 8</vt:lpstr>
      <vt:lpstr> Lori Smetanka, JD</vt:lpstr>
      <vt:lpstr>Dawn Jacobs</vt:lpstr>
      <vt:lpstr>Local Area Networks for Excellence (LANEs)</vt:lpstr>
      <vt:lpstr>Slide 12</vt:lpstr>
      <vt:lpstr>Importance of Consumer Involvement</vt:lpstr>
      <vt:lpstr>Slide 14</vt:lpstr>
      <vt:lpstr>Slide 15</vt:lpstr>
      <vt:lpstr>Slide 16</vt:lpstr>
      <vt:lpstr>Slide 17</vt:lpstr>
      <vt:lpstr>AE tools can help NHs meet the new QAPI </vt:lpstr>
      <vt:lpstr>What the workgroup developed or identified</vt:lpstr>
      <vt:lpstr>Slide 20</vt:lpstr>
      <vt:lpstr>AE’s Working Hypothesis:</vt:lpstr>
      <vt:lpstr>A Model for Change</vt:lpstr>
      <vt:lpstr>Slide 23</vt:lpstr>
      <vt:lpstr> A package of tools for each goal</vt:lpstr>
      <vt:lpstr>Other improvements </vt:lpstr>
      <vt:lpstr> Re-defining “participation”</vt:lpstr>
      <vt:lpstr>Data and the  Quality Improvement Process</vt:lpstr>
      <vt:lpstr>Slide 28</vt:lpstr>
      <vt:lpstr>Explore the Goal</vt:lpstr>
      <vt:lpstr>www.nhqualitycampaign.org</vt:lpstr>
      <vt:lpstr>Engage</vt:lpstr>
      <vt:lpstr>Advancing Excellence:</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Benner</dc:creator>
  <cp:lastModifiedBy>Thomas O. Craig</cp:lastModifiedBy>
  <cp:revision>112</cp:revision>
  <dcterms:created xsi:type="dcterms:W3CDTF">2012-05-20T01:26:23Z</dcterms:created>
  <dcterms:modified xsi:type="dcterms:W3CDTF">2014-01-28T16:23:33Z</dcterms:modified>
</cp:coreProperties>
</file>